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4"/>
  </p:sldMasterIdLst>
  <p:notesMasterIdLst>
    <p:notesMasterId r:id="rId8"/>
  </p:notesMasterIdLst>
  <p:handoutMasterIdLst>
    <p:handoutMasterId r:id="rId9"/>
  </p:handoutMasterIdLst>
  <p:sldIdLst>
    <p:sldId id="257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349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100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A18C91-E9A5-4535-87FA-D1DC64C8A594}" type="doc">
      <dgm:prSet loTypeId="urn:microsoft.com/office/officeart/2005/8/layout/orgChart1" loCatId="hierarchy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nb-NO"/>
        </a:p>
      </dgm:t>
    </dgm:pt>
    <dgm:pt modelId="{5B90EA9F-D251-4E06-98AD-BA8A8510CF6F}">
      <dgm:prSet phldrT="[Text]" custT="1"/>
      <dgm:spPr/>
      <dgm:t>
        <a:bodyPr/>
        <a:lstStyle/>
        <a:p>
          <a:r>
            <a:rPr lang="nb-NO" sz="800" noProof="1"/>
            <a:t>Sorenskriver</a:t>
          </a:r>
        </a:p>
      </dgm:t>
    </dgm:pt>
    <dgm:pt modelId="{49FCCC3D-B895-4CC4-AF60-A82AF7DAE08E}" type="sibTrans" cxnId="{703F7703-CC0A-4F33-92E1-A12D52F0019A}">
      <dgm:prSet/>
      <dgm:spPr/>
      <dgm:t>
        <a:bodyPr/>
        <a:lstStyle/>
        <a:p>
          <a:endParaRPr lang="nb-NO"/>
        </a:p>
      </dgm:t>
    </dgm:pt>
    <dgm:pt modelId="{B95F726B-E197-49CF-AC39-D9F72C00A871}" type="parTrans" cxnId="{703F7703-CC0A-4F33-92E1-A12D52F0019A}">
      <dgm:prSet/>
      <dgm:spPr/>
      <dgm:t>
        <a:bodyPr/>
        <a:lstStyle/>
        <a:p>
          <a:endParaRPr lang="nb-NO"/>
        </a:p>
      </dgm:t>
    </dgm:pt>
    <dgm:pt modelId="{04510DA4-10F5-4F74-B6B1-7B1E2C0D58D3}">
      <dgm:prSet phldrT="[Text]" custT="1"/>
      <dgm:spPr/>
      <dgm:t>
        <a:bodyPr/>
        <a:lstStyle/>
        <a:p>
          <a:r>
            <a:rPr lang="nb-NO" sz="800" noProof="1"/>
            <a:t>Administrasjonssjef</a:t>
          </a:r>
        </a:p>
      </dgm:t>
    </dgm:pt>
    <dgm:pt modelId="{E5D26DD3-56F9-40B7-B6A8-4D65B62DA8E8}" type="sibTrans" cxnId="{BA443C24-7B00-472B-A8C0-0C226AB064F7}">
      <dgm:prSet/>
      <dgm:spPr/>
      <dgm:t>
        <a:bodyPr/>
        <a:lstStyle/>
        <a:p>
          <a:endParaRPr lang="nb-NO"/>
        </a:p>
      </dgm:t>
    </dgm:pt>
    <dgm:pt modelId="{30A8CE7A-9D81-4C2F-96B4-BC565B0D72D8}" type="parTrans" cxnId="{BA443C24-7B00-472B-A8C0-0C226AB064F7}">
      <dgm:prSet/>
      <dgm:spPr/>
      <dgm:t>
        <a:bodyPr/>
        <a:lstStyle/>
        <a:p>
          <a:endParaRPr lang="nb-NO"/>
        </a:p>
      </dgm:t>
    </dgm:pt>
    <dgm:pt modelId="{F7F65816-6A4C-4B8B-92B0-8D34F449C086}">
      <dgm:prSet custT="1"/>
      <dgm:spPr/>
      <dgm:t>
        <a:bodyPr/>
        <a:lstStyle/>
        <a:p>
          <a:r>
            <a:rPr lang="nb-NO" sz="800" dirty="0"/>
            <a:t>Team sivil</a:t>
          </a:r>
        </a:p>
      </dgm:t>
    </dgm:pt>
    <dgm:pt modelId="{B5546FBD-2D07-4741-B7AF-B6924B579F6A}" type="sibTrans" cxnId="{E4C4AB71-9075-4A06-95CC-02B577ECA237}">
      <dgm:prSet/>
      <dgm:spPr/>
      <dgm:t>
        <a:bodyPr/>
        <a:lstStyle/>
        <a:p>
          <a:endParaRPr lang="nb-NO"/>
        </a:p>
      </dgm:t>
    </dgm:pt>
    <dgm:pt modelId="{BE46C85B-BF62-421A-9690-3197559DF42C}" type="parTrans" cxnId="{E4C4AB71-9075-4A06-95CC-02B577ECA237}">
      <dgm:prSet/>
      <dgm:spPr/>
      <dgm:t>
        <a:bodyPr/>
        <a:lstStyle/>
        <a:p>
          <a:endParaRPr lang="nb-NO"/>
        </a:p>
      </dgm:t>
    </dgm:pt>
    <dgm:pt modelId="{BB2DD396-EFC8-4C00-9445-A7DC0B846436}">
      <dgm:prSet custT="1"/>
      <dgm:spPr/>
      <dgm:t>
        <a:bodyPr/>
        <a:lstStyle/>
        <a:p>
          <a:r>
            <a:rPr lang="nb-NO" sz="800" dirty="0"/>
            <a:t>Team straff</a:t>
          </a:r>
        </a:p>
      </dgm:t>
    </dgm:pt>
    <dgm:pt modelId="{5BDC9102-151D-4D1D-815D-D519441453AE}" type="sibTrans" cxnId="{5BE81CEE-3F85-4B0A-AB6B-CAFDE6A0426C}">
      <dgm:prSet/>
      <dgm:spPr/>
      <dgm:t>
        <a:bodyPr/>
        <a:lstStyle/>
        <a:p>
          <a:endParaRPr lang="nb-NO"/>
        </a:p>
      </dgm:t>
    </dgm:pt>
    <dgm:pt modelId="{82C83FAF-6970-482D-BDC4-42056FC9C15B}" type="parTrans" cxnId="{5BE81CEE-3F85-4B0A-AB6B-CAFDE6A0426C}">
      <dgm:prSet/>
      <dgm:spPr/>
      <dgm:t>
        <a:bodyPr/>
        <a:lstStyle/>
        <a:p>
          <a:endParaRPr lang="nb-NO"/>
        </a:p>
      </dgm:t>
    </dgm:pt>
    <dgm:pt modelId="{90CB9FC7-8211-4D37-AD9D-2E445A582FBB}" type="asst">
      <dgm:prSet custT="1"/>
      <dgm:spPr/>
      <dgm:t>
        <a:bodyPr/>
        <a:lstStyle/>
        <a:p>
          <a:r>
            <a:rPr lang="nb-NO" sz="800" noProof="1"/>
            <a:t>Nestleder</a:t>
          </a:r>
          <a:endParaRPr lang="nb-NO" sz="800" dirty="0"/>
        </a:p>
      </dgm:t>
    </dgm:pt>
    <dgm:pt modelId="{07FD8605-48F0-43B8-B608-A83490496F59}" type="sibTrans" cxnId="{0E41575C-C3F1-4C5F-83AC-307E922AD535}">
      <dgm:prSet/>
      <dgm:spPr/>
      <dgm:t>
        <a:bodyPr/>
        <a:lstStyle/>
        <a:p>
          <a:endParaRPr lang="nb-NO"/>
        </a:p>
      </dgm:t>
    </dgm:pt>
    <dgm:pt modelId="{A216C69C-3D9B-4A1D-8720-F3F8E72CA61E}" type="parTrans" cxnId="{0E41575C-C3F1-4C5F-83AC-307E922AD535}">
      <dgm:prSet/>
      <dgm:spPr/>
      <dgm:t>
        <a:bodyPr/>
        <a:lstStyle/>
        <a:p>
          <a:endParaRPr lang="nb-NO"/>
        </a:p>
      </dgm:t>
    </dgm:pt>
    <dgm:pt modelId="{F477C392-1691-49B7-B5AA-04446FD4A388}">
      <dgm:prSet custT="1"/>
      <dgm:spPr/>
      <dgm:t>
        <a:bodyPr/>
        <a:lstStyle/>
        <a:p>
          <a:r>
            <a:rPr lang="nb-NO" sz="800" dirty="0"/>
            <a:t>Dommere og saksbehandlere</a:t>
          </a:r>
        </a:p>
      </dgm:t>
    </dgm:pt>
    <dgm:pt modelId="{0B47D986-3C6E-4499-AAEB-3B38E35C2B6B}" type="sibTrans" cxnId="{9D43FB84-65DD-4C42-8E67-B569F1BB1B00}">
      <dgm:prSet/>
      <dgm:spPr/>
      <dgm:t>
        <a:bodyPr/>
        <a:lstStyle/>
        <a:p>
          <a:endParaRPr lang="nb-NO"/>
        </a:p>
      </dgm:t>
    </dgm:pt>
    <dgm:pt modelId="{E7532F74-D827-45FC-B4ED-265C612F844E}" type="parTrans" cxnId="{9D43FB84-65DD-4C42-8E67-B569F1BB1B00}">
      <dgm:prSet/>
      <dgm:spPr/>
      <dgm:t>
        <a:bodyPr/>
        <a:lstStyle/>
        <a:p>
          <a:endParaRPr lang="nb-NO"/>
        </a:p>
      </dgm:t>
    </dgm:pt>
    <dgm:pt modelId="{68AA095A-83EC-449D-A0B4-F8FF0B172435}">
      <dgm:prSet custT="1"/>
      <dgm:spPr/>
      <dgm:t>
        <a:bodyPr/>
        <a:lstStyle/>
        <a:p>
          <a:pPr algn="ctr"/>
          <a:r>
            <a:rPr lang="nb-NO" sz="800" dirty="0"/>
            <a:t>Team tvang</a:t>
          </a:r>
        </a:p>
      </dgm:t>
    </dgm:pt>
    <dgm:pt modelId="{F14050DD-E1F3-4CFE-BC19-52C16944CAEC}" type="parTrans" cxnId="{676EAA56-30F1-4BFB-BC2B-1713E1401D17}">
      <dgm:prSet/>
      <dgm:spPr/>
      <dgm:t>
        <a:bodyPr/>
        <a:lstStyle/>
        <a:p>
          <a:endParaRPr lang="nb-NO"/>
        </a:p>
      </dgm:t>
    </dgm:pt>
    <dgm:pt modelId="{63121392-0B46-4B0D-8194-40094FADEEDF}" type="sibTrans" cxnId="{676EAA56-30F1-4BFB-BC2B-1713E1401D17}">
      <dgm:prSet/>
      <dgm:spPr/>
      <dgm:t>
        <a:bodyPr/>
        <a:lstStyle/>
        <a:p>
          <a:endParaRPr lang="nb-NO"/>
        </a:p>
      </dgm:t>
    </dgm:pt>
    <dgm:pt modelId="{A3FB85F6-5ECE-4ED1-A30B-16AFC8F7CC92}">
      <dgm:prSet custT="1"/>
      <dgm:spPr/>
      <dgm:t>
        <a:bodyPr/>
        <a:lstStyle/>
        <a:p>
          <a:r>
            <a:rPr lang="nb-NO" sz="800" dirty="0"/>
            <a:t>Team konkurs/skifte</a:t>
          </a:r>
        </a:p>
      </dgm:t>
    </dgm:pt>
    <dgm:pt modelId="{08048B36-F933-4CE7-82EC-11208DB61E66}" type="parTrans" cxnId="{19F3D500-3377-412B-BE1F-3320B8AB0FB1}">
      <dgm:prSet/>
      <dgm:spPr/>
      <dgm:t>
        <a:bodyPr/>
        <a:lstStyle/>
        <a:p>
          <a:endParaRPr lang="nb-NO"/>
        </a:p>
      </dgm:t>
    </dgm:pt>
    <dgm:pt modelId="{448EE202-8439-4613-AB7B-CD692C4A516D}" type="sibTrans" cxnId="{19F3D500-3377-412B-BE1F-3320B8AB0FB1}">
      <dgm:prSet/>
      <dgm:spPr/>
      <dgm:t>
        <a:bodyPr/>
        <a:lstStyle/>
        <a:p>
          <a:endParaRPr lang="nb-NO"/>
        </a:p>
      </dgm:t>
    </dgm:pt>
    <dgm:pt modelId="{FBD58521-0186-4478-B13F-677808CFE91C}">
      <dgm:prSet custT="1"/>
      <dgm:spPr/>
      <dgm:t>
        <a:bodyPr/>
        <a:lstStyle/>
        <a:p>
          <a:r>
            <a:rPr lang="nb-NO" sz="800" dirty="0"/>
            <a:t>Rettsmekling</a:t>
          </a:r>
        </a:p>
      </dgm:t>
    </dgm:pt>
    <dgm:pt modelId="{16C1BC07-8B5D-4DE1-A3D6-DF32266233BD}" type="parTrans" cxnId="{2F0FBF4E-17F4-4798-92F7-8BB98CC422B9}">
      <dgm:prSet/>
      <dgm:spPr/>
      <dgm:t>
        <a:bodyPr/>
        <a:lstStyle/>
        <a:p>
          <a:endParaRPr lang="nb-NO"/>
        </a:p>
      </dgm:t>
    </dgm:pt>
    <dgm:pt modelId="{77836F26-6E45-4988-AE90-FA2350347C0B}" type="sibTrans" cxnId="{2F0FBF4E-17F4-4798-92F7-8BB98CC422B9}">
      <dgm:prSet/>
      <dgm:spPr/>
      <dgm:t>
        <a:bodyPr/>
        <a:lstStyle/>
        <a:p>
          <a:endParaRPr lang="nb-NO"/>
        </a:p>
      </dgm:t>
    </dgm:pt>
    <dgm:pt modelId="{596924B1-8591-434D-9DA4-8A8F8EC27706}">
      <dgm:prSet custT="1"/>
      <dgm:spPr/>
      <dgm:t>
        <a:bodyPr/>
        <a:lstStyle/>
        <a:p>
          <a:r>
            <a:rPr lang="nb-NO" sz="800" dirty="0"/>
            <a:t>Sivile hastesaker</a:t>
          </a:r>
        </a:p>
      </dgm:t>
    </dgm:pt>
    <dgm:pt modelId="{AEE54C39-F408-42D9-ABA6-40608BDCF381}" type="parTrans" cxnId="{42DFC7BE-9A3B-4F75-A74D-C7901D9E9960}">
      <dgm:prSet/>
      <dgm:spPr/>
      <dgm:t>
        <a:bodyPr/>
        <a:lstStyle/>
        <a:p>
          <a:endParaRPr lang="nb-NO"/>
        </a:p>
      </dgm:t>
    </dgm:pt>
    <dgm:pt modelId="{E0E50C50-F8E3-48D3-A897-6AE77EDDC565}" type="sibTrans" cxnId="{42DFC7BE-9A3B-4F75-A74D-C7901D9E9960}">
      <dgm:prSet/>
      <dgm:spPr/>
      <dgm:t>
        <a:bodyPr/>
        <a:lstStyle/>
        <a:p>
          <a:endParaRPr lang="nb-NO"/>
        </a:p>
      </dgm:t>
    </dgm:pt>
    <dgm:pt modelId="{59EE1C10-E502-481D-849D-10A5B1739980}">
      <dgm:prSet custT="1"/>
      <dgm:spPr/>
      <dgm:t>
        <a:bodyPr/>
        <a:lstStyle/>
        <a:p>
          <a:r>
            <a:rPr lang="nb-NO" sz="800" dirty="0"/>
            <a:t>Barnesaker</a:t>
          </a:r>
        </a:p>
      </dgm:t>
    </dgm:pt>
    <dgm:pt modelId="{41D4D5BF-0308-4EFD-AC67-62C7BE536412}" type="parTrans" cxnId="{AE4593B9-2776-4226-93EC-D68547D0358B}">
      <dgm:prSet/>
      <dgm:spPr/>
      <dgm:t>
        <a:bodyPr/>
        <a:lstStyle/>
        <a:p>
          <a:endParaRPr lang="nb-NO"/>
        </a:p>
      </dgm:t>
    </dgm:pt>
    <dgm:pt modelId="{BC990463-7093-45B5-8E21-127F4A6755C9}" type="sibTrans" cxnId="{AE4593B9-2776-4226-93EC-D68547D0358B}">
      <dgm:prSet/>
      <dgm:spPr/>
      <dgm:t>
        <a:bodyPr/>
        <a:lstStyle/>
        <a:p>
          <a:endParaRPr lang="nb-NO"/>
        </a:p>
      </dgm:t>
    </dgm:pt>
    <dgm:pt modelId="{49F2E18C-425E-48AF-824F-715EFE512412}">
      <dgm:prSet custT="1"/>
      <dgm:spPr/>
      <dgm:t>
        <a:bodyPr/>
        <a:lstStyle/>
        <a:p>
          <a:r>
            <a:rPr lang="nb-NO" sz="800" dirty="0"/>
            <a:t>Storkrav</a:t>
          </a:r>
        </a:p>
      </dgm:t>
    </dgm:pt>
    <dgm:pt modelId="{2DB8E12D-6ECF-4775-83FA-6EFB5ECB13A8}" type="parTrans" cxnId="{8386970A-C2CA-4F6E-9013-5D382BC8FAAF}">
      <dgm:prSet/>
      <dgm:spPr/>
      <dgm:t>
        <a:bodyPr/>
        <a:lstStyle/>
        <a:p>
          <a:endParaRPr lang="nb-NO"/>
        </a:p>
      </dgm:t>
    </dgm:pt>
    <dgm:pt modelId="{9838BEC7-ED52-4F59-891A-22598A275574}" type="sibTrans" cxnId="{8386970A-C2CA-4F6E-9013-5D382BC8FAAF}">
      <dgm:prSet/>
      <dgm:spPr/>
      <dgm:t>
        <a:bodyPr/>
        <a:lstStyle/>
        <a:p>
          <a:endParaRPr lang="nb-NO"/>
        </a:p>
      </dgm:t>
    </dgm:pt>
    <dgm:pt modelId="{65EB5F2D-76CD-4F59-BFC1-9749BB309E60}">
      <dgm:prSet custT="1"/>
      <dgm:spPr/>
      <dgm:t>
        <a:bodyPr/>
        <a:lstStyle/>
        <a:p>
          <a:r>
            <a:rPr lang="nb-NO" sz="800" dirty="0"/>
            <a:t>Straffesaks-forberedelse</a:t>
          </a:r>
        </a:p>
      </dgm:t>
    </dgm:pt>
    <dgm:pt modelId="{A1FA9A34-ACF2-45E6-8B4B-405E60A37596}" type="sibTrans" cxnId="{CB8B2386-6581-4500-A559-774DDCDE67D1}">
      <dgm:prSet/>
      <dgm:spPr/>
      <dgm:t>
        <a:bodyPr/>
        <a:lstStyle/>
        <a:p>
          <a:endParaRPr lang="nb-NO"/>
        </a:p>
      </dgm:t>
    </dgm:pt>
    <dgm:pt modelId="{B8263FD1-3FD0-4D64-9D7B-4ECC1E459889}" type="parTrans" cxnId="{CB8B2386-6581-4500-A559-774DDCDE67D1}">
      <dgm:prSet/>
      <dgm:spPr/>
      <dgm:t>
        <a:bodyPr/>
        <a:lstStyle/>
        <a:p>
          <a:endParaRPr lang="nb-NO"/>
        </a:p>
      </dgm:t>
    </dgm:pt>
    <dgm:pt modelId="{BD2013DA-F49A-43D3-BD13-5C2A068F2C2F}">
      <dgm:prSet custT="1"/>
      <dgm:spPr/>
      <dgm:t>
        <a:bodyPr/>
        <a:lstStyle/>
        <a:p>
          <a:r>
            <a:rPr lang="nb-NO" sz="800" dirty="0"/>
            <a:t>Team IKT, service- og sikkerhet</a:t>
          </a:r>
        </a:p>
      </dgm:t>
    </dgm:pt>
    <dgm:pt modelId="{04374248-396E-450E-9DFD-3E645EF0B1DF}" type="parTrans" cxnId="{77DCD9D8-AD9D-4AEB-AB76-0F113831B403}">
      <dgm:prSet/>
      <dgm:spPr/>
      <dgm:t>
        <a:bodyPr/>
        <a:lstStyle/>
        <a:p>
          <a:endParaRPr lang="nb-NO"/>
        </a:p>
      </dgm:t>
    </dgm:pt>
    <dgm:pt modelId="{F4161AE8-197E-40F3-8E65-D1C9CE92ECD1}" type="sibTrans" cxnId="{77DCD9D8-AD9D-4AEB-AB76-0F113831B403}">
      <dgm:prSet/>
      <dgm:spPr/>
      <dgm:t>
        <a:bodyPr/>
        <a:lstStyle/>
        <a:p>
          <a:endParaRPr lang="nb-NO"/>
        </a:p>
      </dgm:t>
    </dgm:pt>
    <dgm:pt modelId="{BD1F6884-7EEE-4154-B8B2-7BBF22593B57}">
      <dgm:prSet custT="1"/>
      <dgm:spPr/>
      <dgm:t>
        <a:bodyPr/>
        <a:lstStyle/>
        <a:p>
          <a:r>
            <a:rPr lang="nb-NO" sz="800"/>
            <a:t>Konkurs og skifte</a:t>
          </a:r>
          <a:endParaRPr lang="nb-NO" sz="800" dirty="0"/>
        </a:p>
      </dgm:t>
    </dgm:pt>
    <dgm:pt modelId="{6F189D5E-CDF3-49D5-8A37-FCE8E11CA9F8}" type="parTrans" cxnId="{F0455640-BC98-42E7-B36A-121699F379AF}">
      <dgm:prSet/>
      <dgm:spPr/>
      <dgm:t>
        <a:bodyPr/>
        <a:lstStyle/>
        <a:p>
          <a:endParaRPr lang="nb-NO"/>
        </a:p>
      </dgm:t>
    </dgm:pt>
    <dgm:pt modelId="{80D74A14-3BEA-407C-8682-460143FF3F2D}" type="sibTrans" cxnId="{F0455640-BC98-42E7-B36A-121699F379AF}">
      <dgm:prSet/>
      <dgm:spPr/>
      <dgm:t>
        <a:bodyPr/>
        <a:lstStyle/>
        <a:p>
          <a:endParaRPr lang="nb-NO"/>
        </a:p>
      </dgm:t>
    </dgm:pt>
    <dgm:pt modelId="{FD1D24C2-6C90-488F-9006-B844511415AB}">
      <dgm:prSet custT="1"/>
      <dgm:spPr/>
      <dgm:t>
        <a:bodyPr/>
        <a:lstStyle/>
        <a:p>
          <a:r>
            <a:rPr lang="nb-NO" sz="800"/>
            <a:t>TVA-saker</a:t>
          </a:r>
          <a:endParaRPr lang="nb-NO" sz="800" dirty="0"/>
        </a:p>
      </dgm:t>
    </dgm:pt>
    <dgm:pt modelId="{D0554E00-6831-43B2-9956-EDAE833F92FC}" type="parTrans" cxnId="{7B5CFF9A-F7ED-4420-AECB-02714A447BBC}">
      <dgm:prSet/>
      <dgm:spPr/>
      <dgm:t>
        <a:bodyPr/>
        <a:lstStyle/>
        <a:p>
          <a:endParaRPr lang="nb-NO"/>
        </a:p>
      </dgm:t>
    </dgm:pt>
    <dgm:pt modelId="{922A0318-75E2-4756-8EEE-3B19B59A8BFE}" type="sibTrans" cxnId="{7B5CFF9A-F7ED-4420-AECB-02714A447BBC}">
      <dgm:prSet/>
      <dgm:spPr/>
      <dgm:t>
        <a:bodyPr/>
        <a:lstStyle/>
        <a:p>
          <a:endParaRPr lang="nb-NO"/>
        </a:p>
      </dgm:t>
    </dgm:pt>
    <dgm:pt modelId="{B7C3C08E-3699-4719-AAA6-5F55A22A879E}">
      <dgm:prSet custT="1"/>
      <dgm:spPr/>
      <dgm:t>
        <a:bodyPr/>
        <a:lstStyle/>
        <a:p>
          <a:r>
            <a:rPr lang="nb-NO" sz="800" dirty="0"/>
            <a:t>Digital arbeid</a:t>
          </a:r>
        </a:p>
      </dgm:t>
    </dgm:pt>
    <dgm:pt modelId="{16FEE64B-4B79-4107-82FE-23784ED33DB0}" type="parTrans" cxnId="{540728F7-433E-4968-BD5A-A75D42780222}">
      <dgm:prSet/>
      <dgm:spPr/>
      <dgm:t>
        <a:bodyPr/>
        <a:lstStyle/>
        <a:p>
          <a:endParaRPr lang="nb-NO"/>
        </a:p>
      </dgm:t>
    </dgm:pt>
    <dgm:pt modelId="{DF1B398E-4472-4989-8D98-2E03CF0026C5}" type="sibTrans" cxnId="{540728F7-433E-4968-BD5A-A75D42780222}">
      <dgm:prSet/>
      <dgm:spPr/>
      <dgm:t>
        <a:bodyPr/>
        <a:lstStyle/>
        <a:p>
          <a:endParaRPr lang="nb-NO"/>
        </a:p>
      </dgm:t>
    </dgm:pt>
    <dgm:pt modelId="{DAF21C6E-4106-4C3F-8B90-4FEF07694E2E}">
      <dgm:prSet custT="1"/>
      <dgm:spPr/>
      <dgm:t>
        <a:bodyPr/>
        <a:lstStyle/>
        <a:p>
          <a:r>
            <a:rPr lang="nb-NO" sz="800" dirty="0"/>
            <a:t>Skjønn</a:t>
          </a:r>
        </a:p>
      </dgm:t>
    </dgm:pt>
    <dgm:pt modelId="{8516B175-0222-41E0-ABD0-BA63E2F8D624}" type="parTrans" cxnId="{10BC8282-904A-4215-9870-09D24091E9BA}">
      <dgm:prSet/>
      <dgm:spPr/>
      <dgm:t>
        <a:bodyPr/>
        <a:lstStyle/>
        <a:p>
          <a:endParaRPr lang="nb-NO"/>
        </a:p>
      </dgm:t>
    </dgm:pt>
    <dgm:pt modelId="{D8603D11-DEC4-49DB-9658-77E395044988}" type="sibTrans" cxnId="{10BC8282-904A-4215-9870-09D24091E9BA}">
      <dgm:prSet/>
      <dgm:spPr/>
      <dgm:t>
        <a:bodyPr/>
        <a:lstStyle/>
        <a:p>
          <a:endParaRPr lang="nb-NO"/>
        </a:p>
      </dgm:t>
    </dgm:pt>
    <dgm:pt modelId="{CC0D136A-AE8F-45C3-9608-48F82D93FCCC}" type="asst">
      <dgm:prSet custT="1"/>
      <dgm:spPr/>
      <dgm:t>
        <a:bodyPr/>
        <a:lstStyle/>
        <a:p>
          <a:r>
            <a:rPr lang="nb-NO" sz="800" baseline="0" dirty="0"/>
            <a:t>Dommerfullmektiger</a:t>
          </a:r>
        </a:p>
      </dgm:t>
    </dgm:pt>
    <dgm:pt modelId="{C61E2F06-7C4C-4AAC-9705-B308C663450C}" type="parTrans" cxnId="{E86900DC-148E-40D5-BE75-E18F8DB0CB1B}">
      <dgm:prSet/>
      <dgm:spPr/>
      <dgm:t>
        <a:bodyPr/>
        <a:lstStyle/>
        <a:p>
          <a:endParaRPr lang="nb-NO"/>
        </a:p>
      </dgm:t>
    </dgm:pt>
    <dgm:pt modelId="{6790F224-2657-4447-A249-4855DEFB0D0F}" type="sibTrans" cxnId="{E86900DC-148E-40D5-BE75-E18F8DB0CB1B}">
      <dgm:prSet/>
      <dgm:spPr/>
      <dgm:t>
        <a:bodyPr/>
        <a:lstStyle/>
        <a:p>
          <a:endParaRPr lang="nb-NO"/>
        </a:p>
      </dgm:t>
    </dgm:pt>
    <dgm:pt modelId="{4FB31C11-6FFD-4639-A636-825F798308C0}">
      <dgm:prSet custT="1"/>
      <dgm:spPr/>
      <dgm:t>
        <a:bodyPr/>
        <a:lstStyle/>
        <a:p>
          <a:r>
            <a:rPr lang="nb-NO" sz="800" dirty="0"/>
            <a:t>Saksbehandlere</a:t>
          </a:r>
        </a:p>
      </dgm:t>
    </dgm:pt>
    <dgm:pt modelId="{00281052-C7E7-4311-973C-7D9EA34416B7}" type="parTrans" cxnId="{FFBE933A-8B8C-41E1-B9AD-87B0053D9173}">
      <dgm:prSet/>
      <dgm:spPr/>
      <dgm:t>
        <a:bodyPr/>
        <a:lstStyle/>
        <a:p>
          <a:endParaRPr lang="nb-NO"/>
        </a:p>
      </dgm:t>
    </dgm:pt>
    <dgm:pt modelId="{35580FBC-7ABD-4523-AAEB-31D7EB6B8307}" type="sibTrans" cxnId="{FFBE933A-8B8C-41E1-B9AD-87B0053D9173}">
      <dgm:prSet/>
      <dgm:spPr/>
      <dgm:t>
        <a:bodyPr/>
        <a:lstStyle/>
        <a:p>
          <a:endParaRPr lang="nb-NO"/>
        </a:p>
      </dgm:t>
    </dgm:pt>
    <dgm:pt modelId="{D8ADAB66-F3C7-4F58-9FCF-15940D9237F2}" type="pres">
      <dgm:prSet presAssocID="{A1A18C91-E9A5-4535-87FA-D1DC64C8A5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973BE07-5D74-4C35-ABA2-DCB7410DC124}" type="pres">
      <dgm:prSet presAssocID="{5B90EA9F-D251-4E06-98AD-BA8A8510CF6F}" presName="hierRoot1" presStyleCnt="0">
        <dgm:presLayoutVars>
          <dgm:hierBranch/>
        </dgm:presLayoutVars>
      </dgm:prSet>
      <dgm:spPr/>
    </dgm:pt>
    <dgm:pt modelId="{E16FB8F2-95F8-471E-AFDC-19B017D93D14}" type="pres">
      <dgm:prSet presAssocID="{5B90EA9F-D251-4E06-98AD-BA8A8510CF6F}" presName="rootComposite1" presStyleCnt="0"/>
      <dgm:spPr/>
    </dgm:pt>
    <dgm:pt modelId="{F951B417-24AC-4D26-97BF-3333A1C0A2D1}" type="pres">
      <dgm:prSet presAssocID="{5B90EA9F-D251-4E06-98AD-BA8A8510CF6F}" presName="rootText1" presStyleLbl="node0" presStyleIdx="0" presStyleCnt="1" custLinFactNeighborX="-60683" custLinFactNeighborY="-14648">
        <dgm:presLayoutVars>
          <dgm:chPref val="3"/>
        </dgm:presLayoutVars>
      </dgm:prSet>
      <dgm:spPr/>
    </dgm:pt>
    <dgm:pt modelId="{F0BB7F93-A204-415A-AEE9-B2BC85B04DBF}" type="pres">
      <dgm:prSet presAssocID="{5B90EA9F-D251-4E06-98AD-BA8A8510CF6F}" presName="rootConnector1" presStyleLbl="node1" presStyleIdx="0" presStyleCnt="0"/>
      <dgm:spPr/>
    </dgm:pt>
    <dgm:pt modelId="{0B551202-F14A-4664-8411-F53218AD3C10}" type="pres">
      <dgm:prSet presAssocID="{5B90EA9F-D251-4E06-98AD-BA8A8510CF6F}" presName="hierChild2" presStyleCnt="0"/>
      <dgm:spPr/>
    </dgm:pt>
    <dgm:pt modelId="{6E377868-6A33-4545-A204-8281AFB311CB}" type="pres">
      <dgm:prSet presAssocID="{30A8CE7A-9D81-4C2F-96B4-BC565B0D72D8}" presName="Name35" presStyleLbl="parChTrans1D2" presStyleIdx="0" presStyleCnt="3"/>
      <dgm:spPr/>
    </dgm:pt>
    <dgm:pt modelId="{0705DDDE-BD4D-4801-8599-9D420EB1089A}" type="pres">
      <dgm:prSet presAssocID="{04510DA4-10F5-4F74-B6B1-7B1E2C0D58D3}" presName="hierRoot2" presStyleCnt="0">
        <dgm:presLayoutVars>
          <dgm:hierBranch/>
        </dgm:presLayoutVars>
      </dgm:prSet>
      <dgm:spPr/>
    </dgm:pt>
    <dgm:pt modelId="{BE666F25-2A41-4A30-BA89-A6F264590203}" type="pres">
      <dgm:prSet presAssocID="{04510DA4-10F5-4F74-B6B1-7B1E2C0D58D3}" presName="rootComposite" presStyleCnt="0"/>
      <dgm:spPr/>
    </dgm:pt>
    <dgm:pt modelId="{2061C85A-92F5-4C27-88A3-16C524CA668C}" type="pres">
      <dgm:prSet presAssocID="{04510DA4-10F5-4F74-B6B1-7B1E2C0D58D3}" presName="rootText" presStyleLbl="node2" presStyleIdx="0" presStyleCnt="2" custAng="0" custScaleX="220443" custLinFactNeighborX="9173" custLinFactNeighborY="-46572">
        <dgm:presLayoutVars>
          <dgm:chPref val="3"/>
        </dgm:presLayoutVars>
      </dgm:prSet>
      <dgm:spPr/>
    </dgm:pt>
    <dgm:pt modelId="{1B2F329C-8721-46DA-8567-7474339AA577}" type="pres">
      <dgm:prSet presAssocID="{04510DA4-10F5-4F74-B6B1-7B1E2C0D58D3}" presName="rootConnector" presStyleLbl="node2" presStyleIdx="0" presStyleCnt="2"/>
      <dgm:spPr/>
    </dgm:pt>
    <dgm:pt modelId="{AEF59745-1E0D-4A77-B405-5E03D64D9410}" type="pres">
      <dgm:prSet presAssocID="{04510DA4-10F5-4F74-B6B1-7B1E2C0D58D3}" presName="hierChild4" presStyleCnt="0"/>
      <dgm:spPr/>
    </dgm:pt>
    <dgm:pt modelId="{1E6A4334-B417-4B29-B959-ABD5E87BD228}" type="pres">
      <dgm:prSet presAssocID="{04374248-396E-450E-9DFD-3E645EF0B1DF}" presName="Name35" presStyleLbl="parChTrans1D3" presStyleIdx="0" presStyleCnt="16"/>
      <dgm:spPr/>
    </dgm:pt>
    <dgm:pt modelId="{6AFA282C-6730-4E21-A03F-0CC165D0027C}" type="pres">
      <dgm:prSet presAssocID="{BD2013DA-F49A-43D3-BD13-5C2A068F2C2F}" presName="hierRoot2" presStyleCnt="0">
        <dgm:presLayoutVars>
          <dgm:hierBranch val="init"/>
        </dgm:presLayoutVars>
      </dgm:prSet>
      <dgm:spPr/>
    </dgm:pt>
    <dgm:pt modelId="{FCAE4794-F26C-45B0-AFF1-D6A7AA5F87FB}" type="pres">
      <dgm:prSet presAssocID="{BD2013DA-F49A-43D3-BD13-5C2A068F2C2F}" presName="rootComposite" presStyleCnt="0"/>
      <dgm:spPr/>
    </dgm:pt>
    <dgm:pt modelId="{1634BD5D-D20F-47F2-9D10-33405088D1F4}" type="pres">
      <dgm:prSet presAssocID="{BD2013DA-F49A-43D3-BD13-5C2A068F2C2F}" presName="rootText" presStyleLbl="node3" presStyleIdx="0" presStyleCnt="15" custLinFactY="86292" custLinFactNeighborX="9173" custLinFactNeighborY="100000">
        <dgm:presLayoutVars>
          <dgm:chPref val="3"/>
        </dgm:presLayoutVars>
      </dgm:prSet>
      <dgm:spPr/>
    </dgm:pt>
    <dgm:pt modelId="{3E3C3C59-C7EF-4DAA-B3FF-1D792A2D3404}" type="pres">
      <dgm:prSet presAssocID="{BD2013DA-F49A-43D3-BD13-5C2A068F2C2F}" presName="rootConnector" presStyleLbl="node3" presStyleIdx="0" presStyleCnt="15"/>
      <dgm:spPr/>
    </dgm:pt>
    <dgm:pt modelId="{2B49E04E-0245-440B-A58A-6A4AF024518C}" type="pres">
      <dgm:prSet presAssocID="{BD2013DA-F49A-43D3-BD13-5C2A068F2C2F}" presName="hierChild4" presStyleCnt="0"/>
      <dgm:spPr/>
    </dgm:pt>
    <dgm:pt modelId="{E4CB53AF-28C1-49BD-88DF-F26BFD08A52E}" type="pres">
      <dgm:prSet presAssocID="{BD2013DA-F49A-43D3-BD13-5C2A068F2C2F}" presName="hierChild5" presStyleCnt="0"/>
      <dgm:spPr/>
    </dgm:pt>
    <dgm:pt modelId="{60D4CFD1-A76F-4B5C-B90F-2A4CA4DA8C80}" type="pres">
      <dgm:prSet presAssocID="{BE46C85B-BF62-421A-9690-3197559DF42C}" presName="Name35" presStyleLbl="parChTrans1D3" presStyleIdx="1" presStyleCnt="16"/>
      <dgm:spPr/>
    </dgm:pt>
    <dgm:pt modelId="{550D53AF-C28F-497C-99DD-422A664986FA}" type="pres">
      <dgm:prSet presAssocID="{F7F65816-6A4C-4B8B-92B0-8D34F449C086}" presName="hierRoot2" presStyleCnt="0">
        <dgm:presLayoutVars>
          <dgm:hierBranch/>
        </dgm:presLayoutVars>
      </dgm:prSet>
      <dgm:spPr/>
    </dgm:pt>
    <dgm:pt modelId="{E6C744B6-3DAC-4038-ABD0-5C4D78116EF5}" type="pres">
      <dgm:prSet presAssocID="{F7F65816-6A4C-4B8B-92B0-8D34F449C086}" presName="rootComposite" presStyleCnt="0"/>
      <dgm:spPr/>
    </dgm:pt>
    <dgm:pt modelId="{5B60E130-BE65-4030-84A8-1C26E7D80F7F}" type="pres">
      <dgm:prSet presAssocID="{F7F65816-6A4C-4B8B-92B0-8D34F449C086}" presName="rootText" presStyleLbl="node3" presStyleIdx="1" presStyleCnt="15" custLinFactY="86292" custLinFactNeighborX="9173" custLinFactNeighborY="100000">
        <dgm:presLayoutVars>
          <dgm:chPref val="3"/>
        </dgm:presLayoutVars>
      </dgm:prSet>
      <dgm:spPr/>
    </dgm:pt>
    <dgm:pt modelId="{B4107E88-BCA9-40EC-801A-A80BEF068B43}" type="pres">
      <dgm:prSet presAssocID="{F7F65816-6A4C-4B8B-92B0-8D34F449C086}" presName="rootConnector" presStyleLbl="node3" presStyleIdx="1" presStyleCnt="15"/>
      <dgm:spPr/>
    </dgm:pt>
    <dgm:pt modelId="{24A85776-BF51-4B48-A335-EF530BF51C54}" type="pres">
      <dgm:prSet presAssocID="{F7F65816-6A4C-4B8B-92B0-8D34F449C086}" presName="hierChild4" presStyleCnt="0"/>
      <dgm:spPr/>
    </dgm:pt>
    <dgm:pt modelId="{7C4EA5BE-C2CF-465B-A5CF-28993DF67D70}" type="pres">
      <dgm:prSet presAssocID="{F7F65816-6A4C-4B8B-92B0-8D34F449C086}" presName="hierChild5" presStyleCnt="0"/>
      <dgm:spPr/>
    </dgm:pt>
    <dgm:pt modelId="{0E0A2057-5389-46ED-988F-3FCEFEB63B0E}" type="pres">
      <dgm:prSet presAssocID="{82C83FAF-6970-482D-BDC4-42056FC9C15B}" presName="Name35" presStyleLbl="parChTrans1D3" presStyleIdx="2" presStyleCnt="16"/>
      <dgm:spPr/>
    </dgm:pt>
    <dgm:pt modelId="{30C3787D-19E5-4A8B-9DD3-6313E4AFE6B1}" type="pres">
      <dgm:prSet presAssocID="{BB2DD396-EFC8-4C00-9445-A7DC0B846436}" presName="hierRoot2" presStyleCnt="0">
        <dgm:presLayoutVars>
          <dgm:hierBranch/>
        </dgm:presLayoutVars>
      </dgm:prSet>
      <dgm:spPr/>
    </dgm:pt>
    <dgm:pt modelId="{515696FA-4480-45ED-A4FE-CB1752F3A295}" type="pres">
      <dgm:prSet presAssocID="{BB2DD396-EFC8-4C00-9445-A7DC0B846436}" presName="rootComposite" presStyleCnt="0"/>
      <dgm:spPr/>
    </dgm:pt>
    <dgm:pt modelId="{AF8B5808-3D25-4FDD-9E9D-70ADDC56CB64}" type="pres">
      <dgm:prSet presAssocID="{BB2DD396-EFC8-4C00-9445-A7DC0B846436}" presName="rootText" presStyleLbl="node3" presStyleIdx="2" presStyleCnt="15" custLinFactY="86292" custLinFactNeighborX="9173" custLinFactNeighborY="100000">
        <dgm:presLayoutVars>
          <dgm:chPref val="3"/>
        </dgm:presLayoutVars>
      </dgm:prSet>
      <dgm:spPr/>
    </dgm:pt>
    <dgm:pt modelId="{5160723F-3F42-4D1F-B293-7FDEBD7536E8}" type="pres">
      <dgm:prSet presAssocID="{BB2DD396-EFC8-4C00-9445-A7DC0B846436}" presName="rootConnector" presStyleLbl="node3" presStyleIdx="2" presStyleCnt="15"/>
      <dgm:spPr/>
    </dgm:pt>
    <dgm:pt modelId="{319C581E-6232-424C-A8C4-E9CC1207CDD8}" type="pres">
      <dgm:prSet presAssocID="{BB2DD396-EFC8-4C00-9445-A7DC0B846436}" presName="hierChild4" presStyleCnt="0"/>
      <dgm:spPr/>
    </dgm:pt>
    <dgm:pt modelId="{71BC44BE-9FD3-4DF0-A988-8AF0196204F8}" type="pres">
      <dgm:prSet presAssocID="{BB2DD396-EFC8-4C00-9445-A7DC0B846436}" presName="hierChild5" presStyleCnt="0"/>
      <dgm:spPr/>
    </dgm:pt>
    <dgm:pt modelId="{3CB66EA1-3973-4FD3-88FC-E219729DA170}" type="pres">
      <dgm:prSet presAssocID="{F14050DD-E1F3-4CFE-BC19-52C16944CAEC}" presName="Name35" presStyleLbl="parChTrans1D3" presStyleIdx="3" presStyleCnt="16"/>
      <dgm:spPr/>
    </dgm:pt>
    <dgm:pt modelId="{632DD7D5-6520-411F-9E40-0B79D1A7EC26}" type="pres">
      <dgm:prSet presAssocID="{68AA095A-83EC-449D-A0B4-F8FF0B172435}" presName="hierRoot2" presStyleCnt="0">
        <dgm:presLayoutVars>
          <dgm:hierBranch val="init"/>
        </dgm:presLayoutVars>
      </dgm:prSet>
      <dgm:spPr/>
    </dgm:pt>
    <dgm:pt modelId="{C2680577-1F12-400C-808C-06C115694973}" type="pres">
      <dgm:prSet presAssocID="{68AA095A-83EC-449D-A0B4-F8FF0B172435}" presName="rootComposite" presStyleCnt="0"/>
      <dgm:spPr/>
    </dgm:pt>
    <dgm:pt modelId="{AAC742AA-AAB5-4151-BC24-7BBADC82CB6F}" type="pres">
      <dgm:prSet presAssocID="{68AA095A-83EC-449D-A0B4-F8FF0B172435}" presName="rootText" presStyleLbl="node3" presStyleIdx="3" presStyleCnt="15" custLinFactY="86292" custLinFactNeighborX="9173" custLinFactNeighborY="100000">
        <dgm:presLayoutVars>
          <dgm:chPref val="3"/>
        </dgm:presLayoutVars>
      </dgm:prSet>
      <dgm:spPr/>
    </dgm:pt>
    <dgm:pt modelId="{49B77C93-79D8-4EB7-A9C6-69919D14E4B7}" type="pres">
      <dgm:prSet presAssocID="{68AA095A-83EC-449D-A0B4-F8FF0B172435}" presName="rootConnector" presStyleLbl="node3" presStyleIdx="3" presStyleCnt="15"/>
      <dgm:spPr/>
    </dgm:pt>
    <dgm:pt modelId="{27E6584A-FC08-471C-95BC-86E661544068}" type="pres">
      <dgm:prSet presAssocID="{68AA095A-83EC-449D-A0B4-F8FF0B172435}" presName="hierChild4" presStyleCnt="0"/>
      <dgm:spPr/>
    </dgm:pt>
    <dgm:pt modelId="{632BA895-E7CF-4F56-B14E-B4093902D9AC}" type="pres">
      <dgm:prSet presAssocID="{68AA095A-83EC-449D-A0B4-F8FF0B172435}" presName="hierChild5" presStyleCnt="0"/>
      <dgm:spPr/>
    </dgm:pt>
    <dgm:pt modelId="{6C62762F-AC2F-442D-8B2F-9B0B88080CAF}" type="pres">
      <dgm:prSet presAssocID="{08048B36-F933-4CE7-82EC-11208DB61E66}" presName="Name35" presStyleLbl="parChTrans1D3" presStyleIdx="4" presStyleCnt="16"/>
      <dgm:spPr/>
    </dgm:pt>
    <dgm:pt modelId="{079AFB45-D38B-4F0A-95BA-900D2FAD15EC}" type="pres">
      <dgm:prSet presAssocID="{A3FB85F6-5ECE-4ED1-A30B-16AFC8F7CC92}" presName="hierRoot2" presStyleCnt="0">
        <dgm:presLayoutVars>
          <dgm:hierBranch val="init"/>
        </dgm:presLayoutVars>
      </dgm:prSet>
      <dgm:spPr/>
    </dgm:pt>
    <dgm:pt modelId="{DFA8396B-07AF-4E13-B79B-48CB738E5650}" type="pres">
      <dgm:prSet presAssocID="{A3FB85F6-5ECE-4ED1-A30B-16AFC8F7CC92}" presName="rootComposite" presStyleCnt="0"/>
      <dgm:spPr/>
    </dgm:pt>
    <dgm:pt modelId="{4F6FC736-FBB1-413D-80DC-3F11B5D8588F}" type="pres">
      <dgm:prSet presAssocID="{A3FB85F6-5ECE-4ED1-A30B-16AFC8F7CC92}" presName="rootText" presStyleLbl="node3" presStyleIdx="4" presStyleCnt="15" custScaleX="118560" custLinFactY="86292" custLinFactNeighborX="9173" custLinFactNeighborY="100000">
        <dgm:presLayoutVars>
          <dgm:chPref val="3"/>
        </dgm:presLayoutVars>
      </dgm:prSet>
      <dgm:spPr/>
    </dgm:pt>
    <dgm:pt modelId="{7ECBBBF9-9547-4C78-999B-25819C6A0BAB}" type="pres">
      <dgm:prSet presAssocID="{A3FB85F6-5ECE-4ED1-A30B-16AFC8F7CC92}" presName="rootConnector" presStyleLbl="node3" presStyleIdx="4" presStyleCnt="15"/>
      <dgm:spPr/>
    </dgm:pt>
    <dgm:pt modelId="{30340E19-AEAA-474B-8307-66D40483C9EE}" type="pres">
      <dgm:prSet presAssocID="{A3FB85F6-5ECE-4ED1-A30B-16AFC8F7CC92}" presName="hierChild4" presStyleCnt="0"/>
      <dgm:spPr/>
    </dgm:pt>
    <dgm:pt modelId="{C3740249-C9EF-4604-B5D0-0C49FA2714AC}" type="pres">
      <dgm:prSet presAssocID="{A3FB85F6-5ECE-4ED1-A30B-16AFC8F7CC92}" presName="hierChild5" presStyleCnt="0"/>
      <dgm:spPr/>
    </dgm:pt>
    <dgm:pt modelId="{2F5ED892-4DA0-413E-9C79-939097C2AB2A}" type="pres">
      <dgm:prSet presAssocID="{00281052-C7E7-4311-973C-7D9EA34416B7}" presName="Name35" presStyleLbl="parChTrans1D3" presStyleIdx="5" presStyleCnt="16"/>
      <dgm:spPr/>
    </dgm:pt>
    <dgm:pt modelId="{00C86070-F973-47F6-BAA7-0F2B1429D203}" type="pres">
      <dgm:prSet presAssocID="{4FB31C11-6FFD-4639-A636-825F798308C0}" presName="hierRoot2" presStyleCnt="0">
        <dgm:presLayoutVars>
          <dgm:hierBranch val="init"/>
        </dgm:presLayoutVars>
      </dgm:prSet>
      <dgm:spPr/>
    </dgm:pt>
    <dgm:pt modelId="{0BB007B8-6E7C-46ED-919D-B3CDC668AB86}" type="pres">
      <dgm:prSet presAssocID="{4FB31C11-6FFD-4639-A636-825F798308C0}" presName="rootComposite" presStyleCnt="0"/>
      <dgm:spPr/>
    </dgm:pt>
    <dgm:pt modelId="{CBCE791A-9ED3-4E4D-9F91-BC1884DB740E}" type="pres">
      <dgm:prSet presAssocID="{4FB31C11-6FFD-4639-A636-825F798308C0}" presName="rootText" presStyleLbl="node3" presStyleIdx="5" presStyleCnt="15" custScaleX="164147" custLinFactX="-100000" custLinFactNeighborX="-196301" custLinFactNeighborY="-58068">
        <dgm:presLayoutVars>
          <dgm:chPref val="3"/>
        </dgm:presLayoutVars>
      </dgm:prSet>
      <dgm:spPr/>
    </dgm:pt>
    <dgm:pt modelId="{629CCE8D-3618-40C1-9995-622BB1FCF1E1}" type="pres">
      <dgm:prSet presAssocID="{4FB31C11-6FFD-4639-A636-825F798308C0}" presName="rootConnector" presStyleLbl="node3" presStyleIdx="5" presStyleCnt="15"/>
      <dgm:spPr/>
    </dgm:pt>
    <dgm:pt modelId="{6692BEBE-003F-432D-A65A-3251CEBE081D}" type="pres">
      <dgm:prSet presAssocID="{4FB31C11-6FFD-4639-A636-825F798308C0}" presName="hierChild4" presStyleCnt="0"/>
      <dgm:spPr/>
    </dgm:pt>
    <dgm:pt modelId="{31D97C7C-433F-437F-954E-ACC2C5B6D0E8}" type="pres">
      <dgm:prSet presAssocID="{4FB31C11-6FFD-4639-A636-825F798308C0}" presName="hierChild5" presStyleCnt="0"/>
      <dgm:spPr/>
    </dgm:pt>
    <dgm:pt modelId="{EBDB35DA-ABFB-42CF-A0CE-BA2BD88BBF99}" type="pres">
      <dgm:prSet presAssocID="{04510DA4-10F5-4F74-B6B1-7B1E2C0D58D3}" presName="hierChild5" presStyleCnt="0"/>
      <dgm:spPr/>
    </dgm:pt>
    <dgm:pt modelId="{CCF368F1-9E41-42D5-820A-BFBD1CEE255F}" type="pres">
      <dgm:prSet presAssocID="{E7532F74-D827-45FC-B4ED-265C612F844E}" presName="Name35" presStyleLbl="parChTrans1D2" presStyleIdx="1" presStyleCnt="3"/>
      <dgm:spPr/>
    </dgm:pt>
    <dgm:pt modelId="{59BCFC3E-4604-4272-BD2D-D1D4F3428F89}" type="pres">
      <dgm:prSet presAssocID="{F477C392-1691-49B7-B5AA-04446FD4A388}" presName="hierRoot2" presStyleCnt="0">
        <dgm:presLayoutVars>
          <dgm:hierBranch/>
        </dgm:presLayoutVars>
      </dgm:prSet>
      <dgm:spPr/>
    </dgm:pt>
    <dgm:pt modelId="{B09E99EF-C55B-45BD-BA17-5AB62CDD9452}" type="pres">
      <dgm:prSet presAssocID="{F477C392-1691-49B7-B5AA-04446FD4A388}" presName="rootComposite" presStyleCnt="0"/>
      <dgm:spPr/>
    </dgm:pt>
    <dgm:pt modelId="{66822278-B5CD-4230-9A98-8AACEFD76047}" type="pres">
      <dgm:prSet presAssocID="{F477C392-1691-49B7-B5AA-04446FD4A388}" presName="rootText" presStyleLbl="node2" presStyleIdx="1" presStyleCnt="2" custScaleX="137541" custLinFactNeighborX="-32053" custLinFactNeighborY="-62881">
        <dgm:presLayoutVars>
          <dgm:chPref val="3"/>
        </dgm:presLayoutVars>
      </dgm:prSet>
      <dgm:spPr/>
    </dgm:pt>
    <dgm:pt modelId="{80C56DF2-6351-45D0-94EC-7FBA7889A2A3}" type="pres">
      <dgm:prSet presAssocID="{F477C392-1691-49B7-B5AA-04446FD4A388}" presName="rootConnector" presStyleLbl="node2" presStyleIdx="1" presStyleCnt="2"/>
      <dgm:spPr/>
    </dgm:pt>
    <dgm:pt modelId="{7F017EEE-D0CE-4FB1-9C1F-362C59527B6A}" type="pres">
      <dgm:prSet presAssocID="{F477C392-1691-49B7-B5AA-04446FD4A388}" presName="hierChild4" presStyleCnt="0"/>
      <dgm:spPr/>
    </dgm:pt>
    <dgm:pt modelId="{EBAFA4CA-CC4C-4793-8832-21C37DB9912A}" type="pres">
      <dgm:prSet presAssocID="{6F189D5E-CDF3-49D5-8A37-FCE8E11CA9F8}" presName="Name35" presStyleLbl="parChTrans1D3" presStyleIdx="6" presStyleCnt="16"/>
      <dgm:spPr/>
    </dgm:pt>
    <dgm:pt modelId="{24F6E574-20C4-4A18-8B8E-8B87EB36AB2B}" type="pres">
      <dgm:prSet presAssocID="{BD1F6884-7EEE-4154-B8B2-7BBF22593B57}" presName="hierRoot2" presStyleCnt="0">
        <dgm:presLayoutVars>
          <dgm:hierBranch val="init"/>
        </dgm:presLayoutVars>
      </dgm:prSet>
      <dgm:spPr/>
    </dgm:pt>
    <dgm:pt modelId="{A4480630-9F8D-48FE-AE73-EDCEE25BF6AF}" type="pres">
      <dgm:prSet presAssocID="{BD1F6884-7EEE-4154-B8B2-7BBF22593B57}" presName="rootComposite" presStyleCnt="0"/>
      <dgm:spPr/>
    </dgm:pt>
    <dgm:pt modelId="{94E1B1B1-2112-4112-8247-EE69C3DB7F93}" type="pres">
      <dgm:prSet presAssocID="{BD1F6884-7EEE-4154-B8B2-7BBF22593B57}" presName="rootText" presStyleLbl="node3" presStyleIdx="6" presStyleCnt="15" custLinFactY="27016" custLinFactNeighborX="2117" custLinFactNeighborY="100000">
        <dgm:presLayoutVars>
          <dgm:chPref val="3"/>
        </dgm:presLayoutVars>
      </dgm:prSet>
      <dgm:spPr/>
    </dgm:pt>
    <dgm:pt modelId="{EFF42FA3-EA37-46A3-83D7-C06709B2E4F7}" type="pres">
      <dgm:prSet presAssocID="{BD1F6884-7EEE-4154-B8B2-7BBF22593B57}" presName="rootConnector" presStyleLbl="node3" presStyleIdx="6" presStyleCnt="15"/>
      <dgm:spPr/>
    </dgm:pt>
    <dgm:pt modelId="{7E92211E-DBDC-4AE4-81B9-621D1456E557}" type="pres">
      <dgm:prSet presAssocID="{BD1F6884-7EEE-4154-B8B2-7BBF22593B57}" presName="hierChild4" presStyleCnt="0"/>
      <dgm:spPr/>
    </dgm:pt>
    <dgm:pt modelId="{718DFEBC-D5B2-4962-8D2C-E8215123C78F}" type="pres">
      <dgm:prSet presAssocID="{BD1F6884-7EEE-4154-B8B2-7BBF22593B57}" presName="hierChild5" presStyleCnt="0"/>
      <dgm:spPr/>
    </dgm:pt>
    <dgm:pt modelId="{54B2F3DA-8FEA-4BFB-B197-87AD9FEF7CD4}" type="pres">
      <dgm:prSet presAssocID="{D0554E00-6831-43B2-9956-EDAE833F92FC}" presName="Name35" presStyleLbl="parChTrans1D3" presStyleIdx="7" presStyleCnt="16"/>
      <dgm:spPr/>
    </dgm:pt>
    <dgm:pt modelId="{4B6A25A6-C31D-466F-9D1C-112D3AE5511E}" type="pres">
      <dgm:prSet presAssocID="{FD1D24C2-6C90-488F-9006-B844511415AB}" presName="hierRoot2" presStyleCnt="0">
        <dgm:presLayoutVars>
          <dgm:hierBranch val="init"/>
        </dgm:presLayoutVars>
      </dgm:prSet>
      <dgm:spPr/>
    </dgm:pt>
    <dgm:pt modelId="{9A10ACC5-FDFC-403B-BB10-F1E998253C61}" type="pres">
      <dgm:prSet presAssocID="{FD1D24C2-6C90-488F-9006-B844511415AB}" presName="rootComposite" presStyleCnt="0"/>
      <dgm:spPr/>
    </dgm:pt>
    <dgm:pt modelId="{C2AA893C-BAC1-4979-A407-DA05B1E581CC}" type="pres">
      <dgm:prSet presAssocID="{FD1D24C2-6C90-488F-9006-B844511415AB}" presName="rootText" presStyleLbl="node3" presStyleIdx="7" presStyleCnt="15" custLinFactY="27016" custLinFactNeighborX="2117" custLinFactNeighborY="100000">
        <dgm:presLayoutVars>
          <dgm:chPref val="3"/>
        </dgm:presLayoutVars>
      </dgm:prSet>
      <dgm:spPr/>
    </dgm:pt>
    <dgm:pt modelId="{A3A71889-D2F5-452A-A50C-D510ABDF6C25}" type="pres">
      <dgm:prSet presAssocID="{FD1D24C2-6C90-488F-9006-B844511415AB}" presName="rootConnector" presStyleLbl="node3" presStyleIdx="7" presStyleCnt="15"/>
      <dgm:spPr/>
    </dgm:pt>
    <dgm:pt modelId="{2CDBA3FD-9ADB-4E3F-8EBC-97D2CE848027}" type="pres">
      <dgm:prSet presAssocID="{FD1D24C2-6C90-488F-9006-B844511415AB}" presName="hierChild4" presStyleCnt="0"/>
      <dgm:spPr/>
    </dgm:pt>
    <dgm:pt modelId="{9EFF9809-0BC7-4E6E-92B7-45425B261A62}" type="pres">
      <dgm:prSet presAssocID="{FD1D24C2-6C90-488F-9006-B844511415AB}" presName="hierChild5" presStyleCnt="0"/>
      <dgm:spPr/>
    </dgm:pt>
    <dgm:pt modelId="{E3F45270-E8DF-4AC3-B7AB-EC853D5E66A4}" type="pres">
      <dgm:prSet presAssocID="{B8263FD1-3FD0-4D64-9D7B-4ECC1E459889}" presName="Name35" presStyleLbl="parChTrans1D3" presStyleIdx="8" presStyleCnt="16"/>
      <dgm:spPr/>
    </dgm:pt>
    <dgm:pt modelId="{94704C38-3C6B-4E9F-A2AF-F955392A5B0A}" type="pres">
      <dgm:prSet presAssocID="{65EB5F2D-76CD-4F59-BFC1-9749BB309E60}" presName="hierRoot2" presStyleCnt="0">
        <dgm:presLayoutVars>
          <dgm:hierBranch val="init"/>
        </dgm:presLayoutVars>
      </dgm:prSet>
      <dgm:spPr/>
    </dgm:pt>
    <dgm:pt modelId="{4489D87F-5E70-4EDA-B87E-D1750575C9EF}" type="pres">
      <dgm:prSet presAssocID="{65EB5F2D-76CD-4F59-BFC1-9749BB309E60}" presName="rootComposite" presStyleCnt="0"/>
      <dgm:spPr/>
    </dgm:pt>
    <dgm:pt modelId="{C5C0BC4A-3682-44AF-A86A-07C62DE4F824}" type="pres">
      <dgm:prSet presAssocID="{65EB5F2D-76CD-4F59-BFC1-9749BB309E60}" presName="rootText" presStyleLbl="node3" presStyleIdx="8" presStyleCnt="15" custLinFactY="27016" custLinFactNeighborX="2117" custLinFactNeighborY="100000">
        <dgm:presLayoutVars>
          <dgm:chPref val="3"/>
        </dgm:presLayoutVars>
      </dgm:prSet>
      <dgm:spPr/>
    </dgm:pt>
    <dgm:pt modelId="{71C3D4EE-24C9-424B-8CB0-9362FA245347}" type="pres">
      <dgm:prSet presAssocID="{65EB5F2D-76CD-4F59-BFC1-9749BB309E60}" presName="rootConnector" presStyleLbl="node3" presStyleIdx="8" presStyleCnt="15"/>
      <dgm:spPr/>
    </dgm:pt>
    <dgm:pt modelId="{4AD96E5A-C190-4F0D-AADF-FA4984878289}" type="pres">
      <dgm:prSet presAssocID="{65EB5F2D-76CD-4F59-BFC1-9749BB309E60}" presName="hierChild4" presStyleCnt="0"/>
      <dgm:spPr/>
    </dgm:pt>
    <dgm:pt modelId="{22FFA49F-F028-4993-B834-BD0F2AC8051E}" type="pres">
      <dgm:prSet presAssocID="{65EB5F2D-76CD-4F59-BFC1-9749BB309E60}" presName="hierChild5" presStyleCnt="0"/>
      <dgm:spPr/>
    </dgm:pt>
    <dgm:pt modelId="{880FF274-C35C-4749-9110-046DAFFE145B}" type="pres">
      <dgm:prSet presAssocID="{16C1BC07-8B5D-4DE1-A3D6-DF32266233BD}" presName="Name35" presStyleLbl="parChTrans1D3" presStyleIdx="9" presStyleCnt="16"/>
      <dgm:spPr/>
    </dgm:pt>
    <dgm:pt modelId="{C9216B73-EDF8-439A-8012-795037DB521E}" type="pres">
      <dgm:prSet presAssocID="{FBD58521-0186-4478-B13F-677808CFE91C}" presName="hierRoot2" presStyleCnt="0">
        <dgm:presLayoutVars>
          <dgm:hierBranch val="init"/>
        </dgm:presLayoutVars>
      </dgm:prSet>
      <dgm:spPr/>
    </dgm:pt>
    <dgm:pt modelId="{10EB9EDC-9224-4D8A-A017-550602CE25C3}" type="pres">
      <dgm:prSet presAssocID="{FBD58521-0186-4478-B13F-677808CFE91C}" presName="rootComposite" presStyleCnt="0"/>
      <dgm:spPr/>
    </dgm:pt>
    <dgm:pt modelId="{CCD17360-B0B0-4921-A196-BB7F0A392F96}" type="pres">
      <dgm:prSet presAssocID="{FBD58521-0186-4478-B13F-677808CFE91C}" presName="rootText" presStyleLbl="node3" presStyleIdx="9" presStyleCnt="15" custLinFactY="27016" custLinFactNeighborX="2117" custLinFactNeighborY="100000">
        <dgm:presLayoutVars>
          <dgm:chPref val="3"/>
        </dgm:presLayoutVars>
      </dgm:prSet>
      <dgm:spPr/>
    </dgm:pt>
    <dgm:pt modelId="{81D3DA92-4050-486A-9A51-71350FEAF02F}" type="pres">
      <dgm:prSet presAssocID="{FBD58521-0186-4478-B13F-677808CFE91C}" presName="rootConnector" presStyleLbl="node3" presStyleIdx="9" presStyleCnt="15"/>
      <dgm:spPr/>
    </dgm:pt>
    <dgm:pt modelId="{FB44E196-91D6-4B71-AE4B-7679E53E65D4}" type="pres">
      <dgm:prSet presAssocID="{FBD58521-0186-4478-B13F-677808CFE91C}" presName="hierChild4" presStyleCnt="0"/>
      <dgm:spPr/>
    </dgm:pt>
    <dgm:pt modelId="{18A35B58-9EF6-44C8-9F83-70F55A37D7FF}" type="pres">
      <dgm:prSet presAssocID="{FBD58521-0186-4478-B13F-677808CFE91C}" presName="hierChild5" presStyleCnt="0"/>
      <dgm:spPr/>
    </dgm:pt>
    <dgm:pt modelId="{93181CA0-2726-4A2D-9F4E-2267EF4FCCC9}" type="pres">
      <dgm:prSet presAssocID="{AEE54C39-F408-42D9-ABA6-40608BDCF381}" presName="Name35" presStyleLbl="parChTrans1D3" presStyleIdx="10" presStyleCnt="16"/>
      <dgm:spPr/>
    </dgm:pt>
    <dgm:pt modelId="{6E16A12B-2541-40E9-854E-F0792CEF970D}" type="pres">
      <dgm:prSet presAssocID="{596924B1-8591-434D-9DA4-8A8F8EC27706}" presName="hierRoot2" presStyleCnt="0">
        <dgm:presLayoutVars>
          <dgm:hierBranch val="init"/>
        </dgm:presLayoutVars>
      </dgm:prSet>
      <dgm:spPr/>
    </dgm:pt>
    <dgm:pt modelId="{A2B99343-DCF5-4BAF-ABAC-C207CBA2BA53}" type="pres">
      <dgm:prSet presAssocID="{596924B1-8591-434D-9DA4-8A8F8EC27706}" presName="rootComposite" presStyleCnt="0"/>
      <dgm:spPr/>
    </dgm:pt>
    <dgm:pt modelId="{10303C1E-9DDE-4594-B44A-96440D18B2CD}" type="pres">
      <dgm:prSet presAssocID="{596924B1-8591-434D-9DA4-8A8F8EC27706}" presName="rootText" presStyleLbl="node3" presStyleIdx="10" presStyleCnt="15" custLinFactY="27016" custLinFactNeighborX="2117" custLinFactNeighborY="100000">
        <dgm:presLayoutVars>
          <dgm:chPref val="3"/>
        </dgm:presLayoutVars>
      </dgm:prSet>
      <dgm:spPr/>
    </dgm:pt>
    <dgm:pt modelId="{E828C2C8-F314-46CA-B632-7862F292EFD5}" type="pres">
      <dgm:prSet presAssocID="{596924B1-8591-434D-9DA4-8A8F8EC27706}" presName="rootConnector" presStyleLbl="node3" presStyleIdx="10" presStyleCnt="15"/>
      <dgm:spPr/>
    </dgm:pt>
    <dgm:pt modelId="{93E5C22E-47D1-4929-9301-C7154F2DEB36}" type="pres">
      <dgm:prSet presAssocID="{596924B1-8591-434D-9DA4-8A8F8EC27706}" presName="hierChild4" presStyleCnt="0"/>
      <dgm:spPr/>
    </dgm:pt>
    <dgm:pt modelId="{62212568-046C-4867-9F2E-BBA7513A358A}" type="pres">
      <dgm:prSet presAssocID="{596924B1-8591-434D-9DA4-8A8F8EC27706}" presName="hierChild5" presStyleCnt="0"/>
      <dgm:spPr/>
    </dgm:pt>
    <dgm:pt modelId="{E3324E24-F63D-4471-AD63-310A11DC3B21}" type="pres">
      <dgm:prSet presAssocID="{41D4D5BF-0308-4EFD-AC67-62C7BE536412}" presName="Name35" presStyleLbl="parChTrans1D3" presStyleIdx="11" presStyleCnt="16"/>
      <dgm:spPr/>
    </dgm:pt>
    <dgm:pt modelId="{CB773181-FF4E-4708-B056-E2869263937E}" type="pres">
      <dgm:prSet presAssocID="{59EE1C10-E502-481D-849D-10A5B1739980}" presName="hierRoot2" presStyleCnt="0">
        <dgm:presLayoutVars>
          <dgm:hierBranch val="init"/>
        </dgm:presLayoutVars>
      </dgm:prSet>
      <dgm:spPr/>
    </dgm:pt>
    <dgm:pt modelId="{B9A2354B-3DAB-4FF2-93FC-5DF1ED6BC943}" type="pres">
      <dgm:prSet presAssocID="{59EE1C10-E502-481D-849D-10A5B1739980}" presName="rootComposite" presStyleCnt="0"/>
      <dgm:spPr/>
    </dgm:pt>
    <dgm:pt modelId="{50A3A4ED-7453-4B01-B9BF-F95719FCB10B}" type="pres">
      <dgm:prSet presAssocID="{59EE1C10-E502-481D-849D-10A5B1739980}" presName="rootText" presStyleLbl="node3" presStyleIdx="11" presStyleCnt="15" custLinFactY="27016" custLinFactNeighborX="2117" custLinFactNeighborY="100000">
        <dgm:presLayoutVars>
          <dgm:chPref val="3"/>
        </dgm:presLayoutVars>
      </dgm:prSet>
      <dgm:spPr/>
    </dgm:pt>
    <dgm:pt modelId="{2C0F90C3-95FA-423E-AA94-B78B0079F926}" type="pres">
      <dgm:prSet presAssocID="{59EE1C10-E502-481D-849D-10A5B1739980}" presName="rootConnector" presStyleLbl="node3" presStyleIdx="11" presStyleCnt="15"/>
      <dgm:spPr/>
    </dgm:pt>
    <dgm:pt modelId="{39C3244A-F7C5-4CD5-BCCD-3F41232206BF}" type="pres">
      <dgm:prSet presAssocID="{59EE1C10-E502-481D-849D-10A5B1739980}" presName="hierChild4" presStyleCnt="0"/>
      <dgm:spPr/>
    </dgm:pt>
    <dgm:pt modelId="{054A4ABF-6E32-4F5A-A0AB-D0E4DFAE3406}" type="pres">
      <dgm:prSet presAssocID="{59EE1C10-E502-481D-849D-10A5B1739980}" presName="hierChild5" presStyleCnt="0"/>
      <dgm:spPr/>
    </dgm:pt>
    <dgm:pt modelId="{17D34D59-7479-4AA7-A4F6-571F7BEEAFB5}" type="pres">
      <dgm:prSet presAssocID="{8516B175-0222-41E0-ABD0-BA63E2F8D624}" presName="Name35" presStyleLbl="parChTrans1D3" presStyleIdx="12" presStyleCnt="16"/>
      <dgm:spPr/>
    </dgm:pt>
    <dgm:pt modelId="{5CBED024-41AC-4E6D-9228-FC274DEAD4DE}" type="pres">
      <dgm:prSet presAssocID="{DAF21C6E-4106-4C3F-8B90-4FEF07694E2E}" presName="hierRoot2" presStyleCnt="0">
        <dgm:presLayoutVars>
          <dgm:hierBranch val="init"/>
        </dgm:presLayoutVars>
      </dgm:prSet>
      <dgm:spPr/>
    </dgm:pt>
    <dgm:pt modelId="{D6C0C91C-1CD2-41D4-B411-E28BA88A57A8}" type="pres">
      <dgm:prSet presAssocID="{DAF21C6E-4106-4C3F-8B90-4FEF07694E2E}" presName="rootComposite" presStyleCnt="0"/>
      <dgm:spPr/>
    </dgm:pt>
    <dgm:pt modelId="{1067ACAC-41F1-45FE-9FD3-5F62A511E7BE}" type="pres">
      <dgm:prSet presAssocID="{DAF21C6E-4106-4C3F-8B90-4FEF07694E2E}" presName="rootText" presStyleLbl="node3" presStyleIdx="12" presStyleCnt="15" custLinFactY="26299" custLinFactNeighborX="5286" custLinFactNeighborY="100000">
        <dgm:presLayoutVars>
          <dgm:chPref val="3"/>
        </dgm:presLayoutVars>
      </dgm:prSet>
      <dgm:spPr/>
    </dgm:pt>
    <dgm:pt modelId="{90503A46-C848-4F1F-B72C-BCC8FC8EDB58}" type="pres">
      <dgm:prSet presAssocID="{DAF21C6E-4106-4C3F-8B90-4FEF07694E2E}" presName="rootConnector" presStyleLbl="node3" presStyleIdx="12" presStyleCnt="15"/>
      <dgm:spPr/>
    </dgm:pt>
    <dgm:pt modelId="{FFA5754C-9481-4A78-A76D-FD87D1A061BF}" type="pres">
      <dgm:prSet presAssocID="{DAF21C6E-4106-4C3F-8B90-4FEF07694E2E}" presName="hierChild4" presStyleCnt="0"/>
      <dgm:spPr/>
    </dgm:pt>
    <dgm:pt modelId="{B8E1BA43-262A-42EA-B656-CA8C0A984087}" type="pres">
      <dgm:prSet presAssocID="{DAF21C6E-4106-4C3F-8B90-4FEF07694E2E}" presName="hierChild5" presStyleCnt="0"/>
      <dgm:spPr/>
    </dgm:pt>
    <dgm:pt modelId="{A57FD4F8-0FC1-4F0E-96EC-4656EF6A3F64}" type="pres">
      <dgm:prSet presAssocID="{2DB8E12D-6ECF-4775-83FA-6EFB5ECB13A8}" presName="Name35" presStyleLbl="parChTrans1D3" presStyleIdx="13" presStyleCnt="16"/>
      <dgm:spPr/>
    </dgm:pt>
    <dgm:pt modelId="{078CC716-1066-4DD2-9DC8-61623109F959}" type="pres">
      <dgm:prSet presAssocID="{49F2E18C-425E-48AF-824F-715EFE512412}" presName="hierRoot2" presStyleCnt="0">
        <dgm:presLayoutVars>
          <dgm:hierBranch val="init"/>
        </dgm:presLayoutVars>
      </dgm:prSet>
      <dgm:spPr/>
    </dgm:pt>
    <dgm:pt modelId="{D51FCFAB-85BA-4151-B5FF-9BDEC816AAF3}" type="pres">
      <dgm:prSet presAssocID="{49F2E18C-425E-48AF-824F-715EFE512412}" presName="rootComposite" presStyleCnt="0"/>
      <dgm:spPr/>
    </dgm:pt>
    <dgm:pt modelId="{FC621479-E04B-4944-B19E-D2E504980C25}" type="pres">
      <dgm:prSet presAssocID="{49F2E18C-425E-48AF-824F-715EFE512412}" presName="rootText" presStyleLbl="node3" presStyleIdx="13" presStyleCnt="15" custLinFactY="27016" custLinFactNeighborX="2117" custLinFactNeighborY="100000">
        <dgm:presLayoutVars>
          <dgm:chPref val="3"/>
        </dgm:presLayoutVars>
      </dgm:prSet>
      <dgm:spPr/>
    </dgm:pt>
    <dgm:pt modelId="{0979751E-E70B-451E-9C11-6B346C52D84E}" type="pres">
      <dgm:prSet presAssocID="{49F2E18C-425E-48AF-824F-715EFE512412}" presName="rootConnector" presStyleLbl="node3" presStyleIdx="13" presStyleCnt="15"/>
      <dgm:spPr/>
    </dgm:pt>
    <dgm:pt modelId="{3B9B534B-6A01-4615-B238-3FDE6B35D307}" type="pres">
      <dgm:prSet presAssocID="{49F2E18C-425E-48AF-824F-715EFE512412}" presName="hierChild4" presStyleCnt="0"/>
      <dgm:spPr/>
    </dgm:pt>
    <dgm:pt modelId="{FA1842E3-84B8-47E5-A92E-92D976FE036E}" type="pres">
      <dgm:prSet presAssocID="{49F2E18C-425E-48AF-824F-715EFE512412}" presName="hierChild5" presStyleCnt="0"/>
      <dgm:spPr/>
    </dgm:pt>
    <dgm:pt modelId="{5E02FA7B-E1DB-436D-AD2C-736D73854958}" type="pres">
      <dgm:prSet presAssocID="{16FEE64B-4B79-4107-82FE-23784ED33DB0}" presName="Name35" presStyleLbl="parChTrans1D3" presStyleIdx="14" presStyleCnt="16"/>
      <dgm:spPr/>
    </dgm:pt>
    <dgm:pt modelId="{7F50DC16-8D1C-4877-93CC-8226D410438F}" type="pres">
      <dgm:prSet presAssocID="{B7C3C08E-3699-4719-AAA6-5F55A22A879E}" presName="hierRoot2" presStyleCnt="0">
        <dgm:presLayoutVars>
          <dgm:hierBranch val="init"/>
        </dgm:presLayoutVars>
      </dgm:prSet>
      <dgm:spPr/>
    </dgm:pt>
    <dgm:pt modelId="{C076C125-A130-43DB-82D7-54AF34466890}" type="pres">
      <dgm:prSet presAssocID="{B7C3C08E-3699-4719-AAA6-5F55A22A879E}" presName="rootComposite" presStyleCnt="0"/>
      <dgm:spPr/>
    </dgm:pt>
    <dgm:pt modelId="{759EAC23-DA56-4A8C-B6ED-1371067B8439}" type="pres">
      <dgm:prSet presAssocID="{B7C3C08E-3699-4719-AAA6-5F55A22A879E}" presName="rootText" presStyleLbl="node3" presStyleIdx="14" presStyleCnt="15" custLinFactY="26343" custLinFactNeighborX="-1489" custLinFactNeighborY="100000">
        <dgm:presLayoutVars>
          <dgm:chPref val="3"/>
        </dgm:presLayoutVars>
      </dgm:prSet>
      <dgm:spPr/>
    </dgm:pt>
    <dgm:pt modelId="{29F1C1AA-A77D-4C35-9309-6B2F68FB732E}" type="pres">
      <dgm:prSet presAssocID="{B7C3C08E-3699-4719-AAA6-5F55A22A879E}" presName="rootConnector" presStyleLbl="node3" presStyleIdx="14" presStyleCnt="15"/>
      <dgm:spPr/>
    </dgm:pt>
    <dgm:pt modelId="{35A62A63-E0E2-4A5D-95C2-654578DE578B}" type="pres">
      <dgm:prSet presAssocID="{B7C3C08E-3699-4719-AAA6-5F55A22A879E}" presName="hierChild4" presStyleCnt="0"/>
      <dgm:spPr/>
    </dgm:pt>
    <dgm:pt modelId="{617CCAC8-F64E-44D7-BB3D-DC30331887F2}" type="pres">
      <dgm:prSet presAssocID="{B7C3C08E-3699-4719-AAA6-5F55A22A879E}" presName="hierChild5" presStyleCnt="0"/>
      <dgm:spPr/>
    </dgm:pt>
    <dgm:pt modelId="{E0ABF8A3-ED1D-4EAE-93D6-82FA94D2C141}" type="pres">
      <dgm:prSet presAssocID="{F477C392-1691-49B7-B5AA-04446FD4A388}" presName="hierChild5" presStyleCnt="0"/>
      <dgm:spPr/>
    </dgm:pt>
    <dgm:pt modelId="{18FCBB34-E0B1-4C64-9746-C539CEA30943}" type="pres">
      <dgm:prSet presAssocID="{5B90EA9F-D251-4E06-98AD-BA8A8510CF6F}" presName="hierChild3" presStyleCnt="0"/>
      <dgm:spPr/>
    </dgm:pt>
    <dgm:pt modelId="{B28A8D6E-F37D-4521-9A2D-F254AC64E4D1}" type="pres">
      <dgm:prSet presAssocID="{A216C69C-3D9B-4A1D-8720-F3F8E72CA61E}" presName="Name111" presStyleLbl="parChTrans1D2" presStyleIdx="2" presStyleCnt="3"/>
      <dgm:spPr/>
    </dgm:pt>
    <dgm:pt modelId="{2ABD438D-68A4-492B-94A6-E768170F0E6A}" type="pres">
      <dgm:prSet presAssocID="{90CB9FC7-8211-4D37-AD9D-2E445A582FBB}" presName="hierRoot3" presStyleCnt="0">
        <dgm:presLayoutVars>
          <dgm:hierBranch/>
        </dgm:presLayoutVars>
      </dgm:prSet>
      <dgm:spPr/>
    </dgm:pt>
    <dgm:pt modelId="{8015E42E-B68F-470D-BB2C-B26FA16DB354}" type="pres">
      <dgm:prSet presAssocID="{90CB9FC7-8211-4D37-AD9D-2E445A582FBB}" presName="rootComposite3" presStyleCnt="0"/>
      <dgm:spPr/>
    </dgm:pt>
    <dgm:pt modelId="{ECBAAA87-B256-463B-95EC-B0CFB99979CC}" type="pres">
      <dgm:prSet presAssocID="{90CB9FC7-8211-4D37-AD9D-2E445A582FBB}" presName="rootText3" presStyleLbl="asst1" presStyleIdx="0" presStyleCnt="2" custLinFactX="-10380" custLinFactNeighborX="-100000" custLinFactNeighborY="-49174">
        <dgm:presLayoutVars>
          <dgm:chPref val="3"/>
        </dgm:presLayoutVars>
      </dgm:prSet>
      <dgm:spPr/>
    </dgm:pt>
    <dgm:pt modelId="{8EA16046-98DE-4925-BB07-FFAD39F52E9D}" type="pres">
      <dgm:prSet presAssocID="{90CB9FC7-8211-4D37-AD9D-2E445A582FBB}" presName="rootConnector3" presStyleLbl="asst1" presStyleIdx="0" presStyleCnt="2"/>
      <dgm:spPr/>
    </dgm:pt>
    <dgm:pt modelId="{BDEC7B24-E756-4C0E-93D3-FC56A54CC3A3}" type="pres">
      <dgm:prSet presAssocID="{90CB9FC7-8211-4D37-AD9D-2E445A582FBB}" presName="hierChild6" presStyleCnt="0"/>
      <dgm:spPr/>
    </dgm:pt>
    <dgm:pt modelId="{1C080AFE-0C13-4958-85DB-1088C8A25320}" type="pres">
      <dgm:prSet presAssocID="{90CB9FC7-8211-4D37-AD9D-2E445A582FBB}" presName="hierChild7" presStyleCnt="0"/>
      <dgm:spPr/>
    </dgm:pt>
    <dgm:pt modelId="{C221F61A-8E60-4E98-904A-7CDE0B27404F}" type="pres">
      <dgm:prSet presAssocID="{C61E2F06-7C4C-4AAC-9705-B308C663450C}" presName="Name111" presStyleLbl="parChTrans1D3" presStyleIdx="15" presStyleCnt="16"/>
      <dgm:spPr/>
    </dgm:pt>
    <dgm:pt modelId="{B742BF58-9D2C-4584-8123-A649874F0C90}" type="pres">
      <dgm:prSet presAssocID="{CC0D136A-AE8F-45C3-9608-48F82D93FCCC}" presName="hierRoot3" presStyleCnt="0">
        <dgm:presLayoutVars>
          <dgm:hierBranch val="init"/>
        </dgm:presLayoutVars>
      </dgm:prSet>
      <dgm:spPr/>
    </dgm:pt>
    <dgm:pt modelId="{9DE7EEE3-D341-4EA3-B31D-C8CE147C2E8A}" type="pres">
      <dgm:prSet presAssocID="{CC0D136A-AE8F-45C3-9608-48F82D93FCCC}" presName="rootComposite3" presStyleCnt="0"/>
      <dgm:spPr/>
    </dgm:pt>
    <dgm:pt modelId="{656E9BCD-C2E2-45D2-9272-A1EBA55E591C}" type="pres">
      <dgm:prSet presAssocID="{CC0D136A-AE8F-45C3-9608-48F82D93FCCC}" presName="rootText3" presStyleLbl="asst1" presStyleIdx="1" presStyleCnt="2" custScaleX="160640" custLinFactX="-55285" custLinFactNeighborX="-100000" custLinFactNeighborY="-66080">
        <dgm:presLayoutVars>
          <dgm:chPref val="3"/>
        </dgm:presLayoutVars>
      </dgm:prSet>
      <dgm:spPr/>
    </dgm:pt>
    <dgm:pt modelId="{038E59C6-64B9-44C7-8F0A-CE4B39EC0DEA}" type="pres">
      <dgm:prSet presAssocID="{CC0D136A-AE8F-45C3-9608-48F82D93FCCC}" presName="rootConnector3" presStyleLbl="asst1" presStyleIdx="1" presStyleCnt="2"/>
      <dgm:spPr/>
    </dgm:pt>
    <dgm:pt modelId="{9BF8464D-1795-4425-9537-04FE4129D5F8}" type="pres">
      <dgm:prSet presAssocID="{CC0D136A-AE8F-45C3-9608-48F82D93FCCC}" presName="hierChild6" presStyleCnt="0"/>
      <dgm:spPr/>
    </dgm:pt>
    <dgm:pt modelId="{23678112-594C-454F-BA63-17BAD898312E}" type="pres">
      <dgm:prSet presAssocID="{CC0D136A-AE8F-45C3-9608-48F82D93FCCC}" presName="hierChild7" presStyleCnt="0"/>
      <dgm:spPr/>
    </dgm:pt>
  </dgm:ptLst>
  <dgm:cxnLst>
    <dgm:cxn modelId="{C95A5000-FE2B-42A1-B161-E74D8A9178FF}" type="presOf" srcId="{8516B175-0222-41E0-ABD0-BA63E2F8D624}" destId="{17D34D59-7479-4AA7-A4F6-571F7BEEAFB5}" srcOrd="0" destOrd="0" presId="urn:microsoft.com/office/officeart/2005/8/layout/orgChart1"/>
    <dgm:cxn modelId="{19F3D500-3377-412B-BE1F-3320B8AB0FB1}" srcId="{04510DA4-10F5-4F74-B6B1-7B1E2C0D58D3}" destId="{A3FB85F6-5ECE-4ED1-A30B-16AFC8F7CC92}" srcOrd="4" destOrd="0" parTransId="{08048B36-F933-4CE7-82EC-11208DB61E66}" sibTransId="{448EE202-8439-4613-AB7B-CD692C4A516D}"/>
    <dgm:cxn modelId="{1149F900-FF53-492D-BAE3-D1F452B3365B}" type="presOf" srcId="{B7C3C08E-3699-4719-AAA6-5F55A22A879E}" destId="{759EAC23-DA56-4A8C-B6ED-1371067B8439}" srcOrd="0" destOrd="0" presId="urn:microsoft.com/office/officeart/2005/8/layout/orgChart1"/>
    <dgm:cxn modelId="{703F7703-CC0A-4F33-92E1-A12D52F0019A}" srcId="{A1A18C91-E9A5-4535-87FA-D1DC64C8A594}" destId="{5B90EA9F-D251-4E06-98AD-BA8A8510CF6F}" srcOrd="0" destOrd="0" parTransId="{B95F726B-E197-49CF-AC39-D9F72C00A871}" sibTransId="{49FCCC3D-B895-4CC4-AF60-A82AF7DAE08E}"/>
    <dgm:cxn modelId="{8386970A-C2CA-4F6E-9013-5D382BC8FAAF}" srcId="{F477C392-1691-49B7-B5AA-04446FD4A388}" destId="{49F2E18C-425E-48AF-824F-715EFE512412}" srcOrd="7" destOrd="0" parTransId="{2DB8E12D-6ECF-4775-83FA-6EFB5ECB13A8}" sibTransId="{9838BEC7-ED52-4F59-891A-22598A275574}"/>
    <dgm:cxn modelId="{EC8DFE0C-5A04-4EDD-9144-505A578EDC55}" type="presOf" srcId="{BD2013DA-F49A-43D3-BD13-5C2A068F2C2F}" destId="{3E3C3C59-C7EF-4DAA-B3FF-1D792A2D3404}" srcOrd="1" destOrd="0" presId="urn:microsoft.com/office/officeart/2005/8/layout/orgChart1"/>
    <dgm:cxn modelId="{CA103C0D-F307-4CA0-93D2-8F0A58BAFFCB}" type="presOf" srcId="{4FB31C11-6FFD-4639-A636-825F798308C0}" destId="{CBCE791A-9ED3-4E4D-9F91-BC1884DB740E}" srcOrd="0" destOrd="0" presId="urn:microsoft.com/office/officeart/2005/8/layout/orgChart1"/>
    <dgm:cxn modelId="{F2C84A0D-CD31-492E-ACE9-4DA1D9A58AE7}" type="presOf" srcId="{DAF21C6E-4106-4C3F-8B90-4FEF07694E2E}" destId="{90503A46-C848-4F1F-B72C-BCC8FC8EDB58}" srcOrd="1" destOrd="0" presId="urn:microsoft.com/office/officeart/2005/8/layout/orgChart1"/>
    <dgm:cxn modelId="{DD179C10-DF58-408A-95C2-DB0D805C75A9}" type="presOf" srcId="{F7F65816-6A4C-4B8B-92B0-8D34F449C086}" destId="{B4107E88-BCA9-40EC-801A-A80BEF068B43}" srcOrd="1" destOrd="0" presId="urn:microsoft.com/office/officeart/2005/8/layout/orgChart1"/>
    <dgm:cxn modelId="{0241B813-1AB4-43FA-8B48-C769631F2F88}" type="presOf" srcId="{90CB9FC7-8211-4D37-AD9D-2E445A582FBB}" destId="{ECBAAA87-B256-463B-95EC-B0CFB99979CC}" srcOrd="0" destOrd="0" presId="urn:microsoft.com/office/officeart/2005/8/layout/orgChart1"/>
    <dgm:cxn modelId="{13C5FE16-C064-4B8A-AFE3-6BD0E37AD50A}" type="presOf" srcId="{A216C69C-3D9B-4A1D-8720-F3F8E72CA61E}" destId="{B28A8D6E-F37D-4521-9A2D-F254AC64E4D1}" srcOrd="0" destOrd="0" presId="urn:microsoft.com/office/officeart/2005/8/layout/orgChart1"/>
    <dgm:cxn modelId="{131E0418-FEFE-4388-9AE2-9785CB538992}" type="presOf" srcId="{FD1D24C2-6C90-488F-9006-B844511415AB}" destId="{C2AA893C-BAC1-4979-A407-DA05B1E581CC}" srcOrd="0" destOrd="0" presId="urn:microsoft.com/office/officeart/2005/8/layout/orgChart1"/>
    <dgm:cxn modelId="{1D51B319-CD8E-4F7F-95A3-06F8221A80A2}" type="presOf" srcId="{E7532F74-D827-45FC-B4ED-265C612F844E}" destId="{CCF368F1-9E41-42D5-820A-BFBD1CEE255F}" srcOrd="0" destOrd="0" presId="urn:microsoft.com/office/officeart/2005/8/layout/orgChart1"/>
    <dgm:cxn modelId="{D206201F-568F-4E6E-A9D2-10AE4B86641D}" type="presOf" srcId="{82C83FAF-6970-482D-BDC4-42056FC9C15B}" destId="{0E0A2057-5389-46ED-988F-3FCEFEB63B0E}" srcOrd="0" destOrd="0" presId="urn:microsoft.com/office/officeart/2005/8/layout/orgChart1"/>
    <dgm:cxn modelId="{BA443C24-7B00-472B-A8C0-0C226AB064F7}" srcId="{5B90EA9F-D251-4E06-98AD-BA8A8510CF6F}" destId="{04510DA4-10F5-4F74-B6B1-7B1E2C0D58D3}" srcOrd="0" destOrd="0" parTransId="{30A8CE7A-9D81-4C2F-96B4-BC565B0D72D8}" sibTransId="{E5D26DD3-56F9-40B7-B6A8-4D65B62DA8E8}"/>
    <dgm:cxn modelId="{346CB124-C755-49F8-9973-2A72594446BE}" type="presOf" srcId="{6F189D5E-CDF3-49D5-8A37-FCE8E11CA9F8}" destId="{EBAFA4CA-CC4C-4793-8832-21C37DB9912A}" srcOrd="0" destOrd="0" presId="urn:microsoft.com/office/officeart/2005/8/layout/orgChart1"/>
    <dgm:cxn modelId="{5BBCF525-81B8-4DA7-8E2D-7A2B80BAC69D}" type="presOf" srcId="{596924B1-8591-434D-9DA4-8A8F8EC27706}" destId="{E828C2C8-F314-46CA-B632-7862F292EFD5}" srcOrd="1" destOrd="0" presId="urn:microsoft.com/office/officeart/2005/8/layout/orgChart1"/>
    <dgm:cxn modelId="{FACF1027-3B66-444A-87A2-805AFA93F410}" type="presOf" srcId="{596924B1-8591-434D-9DA4-8A8F8EC27706}" destId="{10303C1E-9DDE-4594-B44A-96440D18B2CD}" srcOrd="0" destOrd="0" presId="urn:microsoft.com/office/officeart/2005/8/layout/orgChart1"/>
    <dgm:cxn modelId="{2B13A929-980D-4AFE-ABED-000B750AAE73}" type="presOf" srcId="{A3FB85F6-5ECE-4ED1-A30B-16AFC8F7CC92}" destId="{4F6FC736-FBB1-413D-80DC-3F11B5D8588F}" srcOrd="0" destOrd="0" presId="urn:microsoft.com/office/officeart/2005/8/layout/orgChart1"/>
    <dgm:cxn modelId="{362DE233-5287-4F7A-8294-C1DB2C67A22E}" type="presOf" srcId="{68AA095A-83EC-449D-A0B4-F8FF0B172435}" destId="{AAC742AA-AAB5-4151-BC24-7BBADC82CB6F}" srcOrd="0" destOrd="0" presId="urn:microsoft.com/office/officeart/2005/8/layout/orgChart1"/>
    <dgm:cxn modelId="{C098EB36-16BB-4C40-BDEB-CBFBC2756715}" type="presOf" srcId="{41D4D5BF-0308-4EFD-AC67-62C7BE536412}" destId="{E3324E24-F63D-4471-AD63-310A11DC3B21}" srcOrd="0" destOrd="0" presId="urn:microsoft.com/office/officeart/2005/8/layout/orgChart1"/>
    <dgm:cxn modelId="{FFBE933A-8B8C-41E1-B9AD-87B0053D9173}" srcId="{04510DA4-10F5-4F74-B6B1-7B1E2C0D58D3}" destId="{4FB31C11-6FFD-4639-A636-825F798308C0}" srcOrd="5" destOrd="0" parTransId="{00281052-C7E7-4311-973C-7D9EA34416B7}" sibTransId="{35580FBC-7ABD-4523-AAEB-31D7EB6B8307}"/>
    <dgm:cxn modelId="{5A2C823B-C986-4E69-B237-6BA5FAE80691}" type="presOf" srcId="{4FB31C11-6FFD-4639-A636-825F798308C0}" destId="{629CCE8D-3618-40C1-9995-622BB1FCF1E1}" srcOrd="1" destOrd="0" presId="urn:microsoft.com/office/officeart/2005/8/layout/orgChart1"/>
    <dgm:cxn modelId="{CFE3B33C-8404-4C6E-BDDE-3D548CD9FEBB}" type="presOf" srcId="{08048B36-F933-4CE7-82EC-11208DB61E66}" destId="{6C62762F-AC2F-442D-8B2F-9B0B88080CAF}" srcOrd="0" destOrd="0" presId="urn:microsoft.com/office/officeart/2005/8/layout/orgChart1"/>
    <dgm:cxn modelId="{F0455640-BC98-42E7-B36A-121699F379AF}" srcId="{F477C392-1691-49B7-B5AA-04446FD4A388}" destId="{BD1F6884-7EEE-4154-B8B2-7BBF22593B57}" srcOrd="0" destOrd="0" parTransId="{6F189D5E-CDF3-49D5-8A37-FCE8E11CA9F8}" sibTransId="{80D74A14-3BEA-407C-8682-460143FF3F2D}"/>
    <dgm:cxn modelId="{0E41575C-C3F1-4C5F-83AC-307E922AD535}" srcId="{5B90EA9F-D251-4E06-98AD-BA8A8510CF6F}" destId="{90CB9FC7-8211-4D37-AD9D-2E445A582FBB}" srcOrd="1" destOrd="0" parTransId="{A216C69C-3D9B-4A1D-8720-F3F8E72CA61E}" sibTransId="{07FD8605-48F0-43B8-B608-A83490496F59}"/>
    <dgm:cxn modelId="{B69F045D-529B-43F4-8B73-41E5B49E08E3}" type="presOf" srcId="{5B90EA9F-D251-4E06-98AD-BA8A8510CF6F}" destId="{F951B417-24AC-4D26-97BF-3333A1C0A2D1}" srcOrd="0" destOrd="0" presId="urn:microsoft.com/office/officeart/2005/8/layout/orgChart1"/>
    <dgm:cxn modelId="{633C2F5E-7DFB-4B85-9D91-E10F8F09F2CE}" type="presOf" srcId="{BD1F6884-7EEE-4154-B8B2-7BBF22593B57}" destId="{94E1B1B1-2112-4112-8247-EE69C3DB7F93}" srcOrd="0" destOrd="0" presId="urn:microsoft.com/office/officeart/2005/8/layout/orgChart1"/>
    <dgm:cxn modelId="{0D2D2D42-3BF9-4170-B90A-489A70E21E64}" type="presOf" srcId="{F7F65816-6A4C-4B8B-92B0-8D34F449C086}" destId="{5B60E130-BE65-4030-84A8-1C26E7D80F7F}" srcOrd="0" destOrd="0" presId="urn:microsoft.com/office/officeart/2005/8/layout/orgChart1"/>
    <dgm:cxn modelId="{9BE07544-B8EF-4294-832F-FC0417FB90D2}" type="presOf" srcId="{90CB9FC7-8211-4D37-AD9D-2E445A582FBB}" destId="{8EA16046-98DE-4925-BB07-FFAD39F52E9D}" srcOrd="1" destOrd="0" presId="urn:microsoft.com/office/officeart/2005/8/layout/orgChart1"/>
    <dgm:cxn modelId="{BBFDBF67-CBAE-4F3A-9E92-A3786BAE36D0}" type="presOf" srcId="{BD1F6884-7EEE-4154-B8B2-7BBF22593B57}" destId="{EFF42FA3-EA37-46A3-83D7-C06709B2E4F7}" srcOrd="1" destOrd="0" presId="urn:microsoft.com/office/officeart/2005/8/layout/orgChart1"/>
    <dgm:cxn modelId="{09FF8A48-107A-4394-BAD6-70B5E062E381}" type="presOf" srcId="{FBD58521-0186-4478-B13F-677808CFE91C}" destId="{81D3DA92-4050-486A-9A51-71350FEAF02F}" srcOrd="1" destOrd="0" presId="urn:microsoft.com/office/officeart/2005/8/layout/orgChart1"/>
    <dgm:cxn modelId="{86891F49-D62A-49B2-8D03-680E39D1925A}" type="presOf" srcId="{F477C392-1691-49B7-B5AA-04446FD4A388}" destId="{66822278-B5CD-4230-9A98-8AACEFD76047}" srcOrd="0" destOrd="0" presId="urn:microsoft.com/office/officeart/2005/8/layout/orgChart1"/>
    <dgm:cxn modelId="{6E62526B-D958-459B-B87E-9E8892014BC3}" type="presOf" srcId="{BE46C85B-BF62-421A-9690-3197559DF42C}" destId="{60D4CFD1-A76F-4B5C-B90F-2A4CA4DA8C80}" srcOrd="0" destOrd="0" presId="urn:microsoft.com/office/officeart/2005/8/layout/orgChart1"/>
    <dgm:cxn modelId="{2F0FBF4E-17F4-4798-92F7-8BB98CC422B9}" srcId="{F477C392-1691-49B7-B5AA-04446FD4A388}" destId="{FBD58521-0186-4478-B13F-677808CFE91C}" srcOrd="3" destOrd="0" parTransId="{16C1BC07-8B5D-4DE1-A3D6-DF32266233BD}" sibTransId="{77836F26-6E45-4988-AE90-FA2350347C0B}"/>
    <dgm:cxn modelId="{E4C4AB71-9075-4A06-95CC-02B577ECA237}" srcId="{04510DA4-10F5-4F74-B6B1-7B1E2C0D58D3}" destId="{F7F65816-6A4C-4B8B-92B0-8D34F449C086}" srcOrd="1" destOrd="0" parTransId="{BE46C85B-BF62-421A-9690-3197559DF42C}" sibTransId="{B5546FBD-2D07-4741-B7AF-B6924B579F6A}"/>
    <dgm:cxn modelId="{C77BF371-3794-4A0C-B812-36128D6A32AD}" type="presOf" srcId="{AEE54C39-F408-42D9-ABA6-40608BDCF381}" destId="{93181CA0-2726-4A2D-9F4E-2267EF4FCCC9}" srcOrd="0" destOrd="0" presId="urn:microsoft.com/office/officeart/2005/8/layout/orgChart1"/>
    <dgm:cxn modelId="{676EAA56-30F1-4BFB-BC2B-1713E1401D17}" srcId="{04510DA4-10F5-4F74-B6B1-7B1E2C0D58D3}" destId="{68AA095A-83EC-449D-A0B4-F8FF0B172435}" srcOrd="3" destOrd="0" parTransId="{F14050DD-E1F3-4CFE-BC19-52C16944CAEC}" sibTransId="{63121392-0B46-4B0D-8194-40094FADEEDF}"/>
    <dgm:cxn modelId="{CB14627C-A4E1-4E86-A321-83019353A08D}" type="presOf" srcId="{C61E2F06-7C4C-4AAC-9705-B308C663450C}" destId="{C221F61A-8E60-4E98-904A-7CDE0B27404F}" srcOrd="0" destOrd="0" presId="urn:microsoft.com/office/officeart/2005/8/layout/orgChart1"/>
    <dgm:cxn modelId="{10BC8282-904A-4215-9870-09D24091E9BA}" srcId="{F477C392-1691-49B7-B5AA-04446FD4A388}" destId="{DAF21C6E-4106-4C3F-8B90-4FEF07694E2E}" srcOrd="6" destOrd="0" parTransId="{8516B175-0222-41E0-ABD0-BA63E2F8D624}" sibTransId="{D8603D11-DEC4-49DB-9658-77E395044988}"/>
    <dgm:cxn modelId="{9D43FB84-65DD-4C42-8E67-B569F1BB1B00}" srcId="{5B90EA9F-D251-4E06-98AD-BA8A8510CF6F}" destId="{F477C392-1691-49B7-B5AA-04446FD4A388}" srcOrd="2" destOrd="0" parTransId="{E7532F74-D827-45FC-B4ED-265C612F844E}" sibTransId="{0B47D986-3C6E-4499-AAEB-3B38E35C2B6B}"/>
    <dgm:cxn modelId="{CB8B2386-6581-4500-A559-774DDCDE67D1}" srcId="{F477C392-1691-49B7-B5AA-04446FD4A388}" destId="{65EB5F2D-76CD-4F59-BFC1-9749BB309E60}" srcOrd="2" destOrd="0" parTransId="{B8263FD1-3FD0-4D64-9D7B-4ECC1E459889}" sibTransId="{A1FA9A34-ACF2-45E6-8B4B-405E60A37596}"/>
    <dgm:cxn modelId="{15D8D788-CB83-494C-9BE8-C4AA1DC3EDC8}" type="presOf" srcId="{FD1D24C2-6C90-488F-9006-B844511415AB}" destId="{A3A71889-D2F5-452A-A50C-D510ABDF6C25}" srcOrd="1" destOrd="0" presId="urn:microsoft.com/office/officeart/2005/8/layout/orgChart1"/>
    <dgm:cxn modelId="{70EA6B8B-5FE5-4C57-A125-B29BB59059B8}" type="presOf" srcId="{00281052-C7E7-4311-973C-7D9EA34416B7}" destId="{2F5ED892-4DA0-413E-9C79-939097C2AB2A}" srcOrd="0" destOrd="0" presId="urn:microsoft.com/office/officeart/2005/8/layout/orgChart1"/>
    <dgm:cxn modelId="{1DDD6A94-0C14-44DD-97B1-211166D2D43B}" type="presOf" srcId="{49F2E18C-425E-48AF-824F-715EFE512412}" destId="{0979751E-E70B-451E-9C11-6B346C52D84E}" srcOrd="1" destOrd="0" presId="urn:microsoft.com/office/officeart/2005/8/layout/orgChart1"/>
    <dgm:cxn modelId="{C904A995-009D-41C2-906A-34A2905D55D2}" type="presOf" srcId="{BB2DD396-EFC8-4C00-9445-A7DC0B846436}" destId="{5160723F-3F42-4D1F-B293-7FDEBD7536E8}" srcOrd="1" destOrd="0" presId="urn:microsoft.com/office/officeart/2005/8/layout/orgChart1"/>
    <dgm:cxn modelId="{AA6A4A97-CC00-4956-99BC-AD90F8148F7D}" type="presOf" srcId="{59EE1C10-E502-481D-849D-10A5B1739980}" destId="{50A3A4ED-7453-4B01-B9BF-F95719FCB10B}" srcOrd="0" destOrd="0" presId="urn:microsoft.com/office/officeart/2005/8/layout/orgChart1"/>
    <dgm:cxn modelId="{7B5CFF9A-F7ED-4420-AECB-02714A447BBC}" srcId="{F477C392-1691-49B7-B5AA-04446FD4A388}" destId="{FD1D24C2-6C90-488F-9006-B844511415AB}" srcOrd="1" destOrd="0" parTransId="{D0554E00-6831-43B2-9956-EDAE833F92FC}" sibTransId="{922A0318-75E2-4756-8EEE-3B19B59A8BFE}"/>
    <dgm:cxn modelId="{42780A9B-5B68-4A4D-9597-AB558CBC9C0C}" type="presOf" srcId="{30A8CE7A-9D81-4C2F-96B4-BC565B0D72D8}" destId="{6E377868-6A33-4545-A204-8281AFB311CB}" srcOrd="0" destOrd="0" presId="urn:microsoft.com/office/officeart/2005/8/layout/orgChart1"/>
    <dgm:cxn modelId="{6743729C-2130-49DE-9FC5-FBF892814EBB}" type="presOf" srcId="{68AA095A-83EC-449D-A0B4-F8FF0B172435}" destId="{49B77C93-79D8-4EB7-A9C6-69919D14E4B7}" srcOrd="1" destOrd="0" presId="urn:microsoft.com/office/officeart/2005/8/layout/orgChart1"/>
    <dgm:cxn modelId="{A165CEA1-565B-43FC-AA5C-B6231AECA513}" type="presOf" srcId="{F14050DD-E1F3-4CFE-BC19-52C16944CAEC}" destId="{3CB66EA1-3973-4FD3-88FC-E219729DA170}" srcOrd="0" destOrd="0" presId="urn:microsoft.com/office/officeart/2005/8/layout/orgChart1"/>
    <dgm:cxn modelId="{449100A9-9C5C-41C9-9549-2C2DD97FC93E}" type="presOf" srcId="{A1A18C91-E9A5-4535-87FA-D1DC64C8A594}" destId="{D8ADAB66-F3C7-4F58-9FCF-15940D9237F2}" srcOrd="0" destOrd="0" presId="urn:microsoft.com/office/officeart/2005/8/layout/orgChart1"/>
    <dgm:cxn modelId="{DACB4CAA-5E1E-400B-95CB-EDB2C6999CAB}" type="presOf" srcId="{16C1BC07-8B5D-4DE1-A3D6-DF32266233BD}" destId="{880FF274-C35C-4749-9110-046DAFFE145B}" srcOrd="0" destOrd="0" presId="urn:microsoft.com/office/officeart/2005/8/layout/orgChart1"/>
    <dgm:cxn modelId="{187659AA-CFE6-47A0-8D52-6C533C2DE408}" type="presOf" srcId="{CC0D136A-AE8F-45C3-9608-48F82D93FCCC}" destId="{038E59C6-64B9-44C7-8F0A-CE4B39EC0DEA}" srcOrd="1" destOrd="0" presId="urn:microsoft.com/office/officeart/2005/8/layout/orgChart1"/>
    <dgm:cxn modelId="{F43BBAAB-0C9A-4A2F-B886-4DA980D98EBF}" type="presOf" srcId="{BB2DD396-EFC8-4C00-9445-A7DC0B846436}" destId="{AF8B5808-3D25-4FDD-9E9D-70ADDC56CB64}" srcOrd="0" destOrd="0" presId="urn:microsoft.com/office/officeart/2005/8/layout/orgChart1"/>
    <dgm:cxn modelId="{3B7ABAAC-523F-4541-A088-7417BDAC7855}" type="presOf" srcId="{B7C3C08E-3699-4719-AAA6-5F55A22A879E}" destId="{29F1C1AA-A77D-4C35-9309-6B2F68FB732E}" srcOrd="1" destOrd="0" presId="urn:microsoft.com/office/officeart/2005/8/layout/orgChart1"/>
    <dgm:cxn modelId="{E884CEB0-BE5B-47C8-BB2D-8E669C1D08DB}" type="presOf" srcId="{04510DA4-10F5-4F74-B6B1-7B1E2C0D58D3}" destId="{2061C85A-92F5-4C27-88A3-16C524CA668C}" srcOrd="0" destOrd="0" presId="urn:microsoft.com/office/officeart/2005/8/layout/orgChart1"/>
    <dgm:cxn modelId="{AE4593B9-2776-4226-93EC-D68547D0358B}" srcId="{F477C392-1691-49B7-B5AA-04446FD4A388}" destId="{59EE1C10-E502-481D-849D-10A5B1739980}" srcOrd="5" destOrd="0" parTransId="{41D4D5BF-0308-4EFD-AC67-62C7BE536412}" sibTransId="{BC990463-7093-45B5-8E21-127F4A6755C9}"/>
    <dgm:cxn modelId="{5A43F9BD-958C-46EC-96A6-2FB4A54F58E5}" type="presOf" srcId="{B8263FD1-3FD0-4D64-9D7B-4ECC1E459889}" destId="{E3F45270-E8DF-4AC3-B7AB-EC853D5E66A4}" srcOrd="0" destOrd="0" presId="urn:microsoft.com/office/officeart/2005/8/layout/orgChart1"/>
    <dgm:cxn modelId="{42DFC7BE-9A3B-4F75-A74D-C7901D9E9960}" srcId="{F477C392-1691-49B7-B5AA-04446FD4A388}" destId="{596924B1-8591-434D-9DA4-8A8F8EC27706}" srcOrd="4" destOrd="0" parTransId="{AEE54C39-F408-42D9-ABA6-40608BDCF381}" sibTransId="{E0E50C50-F8E3-48D3-A897-6AE77EDDC565}"/>
    <dgm:cxn modelId="{7CD535C2-8819-4560-9369-3A6A69AC9EA4}" type="presOf" srcId="{65EB5F2D-76CD-4F59-BFC1-9749BB309E60}" destId="{C5C0BC4A-3682-44AF-A86A-07C62DE4F824}" srcOrd="0" destOrd="0" presId="urn:microsoft.com/office/officeart/2005/8/layout/orgChart1"/>
    <dgm:cxn modelId="{15D82FC4-1C50-4D3D-87CC-36884D79360D}" type="presOf" srcId="{2DB8E12D-6ECF-4775-83FA-6EFB5ECB13A8}" destId="{A57FD4F8-0FC1-4F0E-96EC-4656EF6A3F64}" srcOrd="0" destOrd="0" presId="urn:microsoft.com/office/officeart/2005/8/layout/orgChart1"/>
    <dgm:cxn modelId="{E01698C5-DCC9-4C21-9907-23D3AF71CFD5}" type="presOf" srcId="{5B90EA9F-D251-4E06-98AD-BA8A8510CF6F}" destId="{F0BB7F93-A204-415A-AEE9-B2BC85B04DBF}" srcOrd="1" destOrd="0" presId="urn:microsoft.com/office/officeart/2005/8/layout/orgChart1"/>
    <dgm:cxn modelId="{8AD450C7-E039-404F-B311-0A324CB7F7C8}" type="presOf" srcId="{D0554E00-6831-43B2-9956-EDAE833F92FC}" destId="{54B2F3DA-8FEA-4BFB-B197-87AD9FEF7CD4}" srcOrd="0" destOrd="0" presId="urn:microsoft.com/office/officeart/2005/8/layout/orgChart1"/>
    <dgm:cxn modelId="{43DEF9C8-116F-4B05-A421-B0F685E5D83F}" type="presOf" srcId="{A3FB85F6-5ECE-4ED1-A30B-16AFC8F7CC92}" destId="{7ECBBBF9-9547-4C78-999B-25819C6A0BAB}" srcOrd="1" destOrd="0" presId="urn:microsoft.com/office/officeart/2005/8/layout/orgChart1"/>
    <dgm:cxn modelId="{FE0C0ECA-D432-43E7-A17D-0B0A084C165F}" type="presOf" srcId="{DAF21C6E-4106-4C3F-8B90-4FEF07694E2E}" destId="{1067ACAC-41F1-45FE-9FD3-5F62A511E7BE}" srcOrd="0" destOrd="0" presId="urn:microsoft.com/office/officeart/2005/8/layout/orgChart1"/>
    <dgm:cxn modelId="{6FE469CC-784C-4EA6-8AA3-17705EB9269B}" type="presOf" srcId="{F477C392-1691-49B7-B5AA-04446FD4A388}" destId="{80C56DF2-6351-45D0-94EC-7FBA7889A2A3}" srcOrd="1" destOrd="0" presId="urn:microsoft.com/office/officeart/2005/8/layout/orgChart1"/>
    <dgm:cxn modelId="{CF0CB0D4-59BA-4835-9A1C-ACF0E40BF307}" type="presOf" srcId="{16FEE64B-4B79-4107-82FE-23784ED33DB0}" destId="{5E02FA7B-E1DB-436D-AD2C-736D73854958}" srcOrd="0" destOrd="0" presId="urn:microsoft.com/office/officeart/2005/8/layout/orgChart1"/>
    <dgm:cxn modelId="{77DCD9D8-AD9D-4AEB-AB76-0F113831B403}" srcId="{04510DA4-10F5-4F74-B6B1-7B1E2C0D58D3}" destId="{BD2013DA-F49A-43D3-BD13-5C2A068F2C2F}" srcOrd="0" destOrd="0" parTransId="{04374248-396E-450E-9DFD-3E645EF0B1DF}" sibTransId="{F4161AE8-197E-40F3-8E65-D1C9CE92ECD1}"/>
    <dgm:cxn modelId="{E86900DC-148E-40D5-BE75-E18F8DB0CB1B}" srcId="{90CB9FC7-8211-4D37-AD9D-2E445A582FBB}" destId="{CC0D136A-AE8F-45C3-9608-48F82D93FCCC}" srcOrd="0" destOrd="0" parTransId="{C61E2F06-7C4C-4AAC-9705-B308C663450C}" sibTransId="{6790F224-2657-4447-A249-4855DEFB0D0F}"/>
    <dgm:cxn modelId="{FD8112DC-A877-452F-BCFC-B64B48596689}" type="presOf" srcId="{FBD58521-0186-4478-B13F-677808CFE91C}" destId="{CCD17360-B0B0-4921-A196-BB7F0A392F96}" srcOrd="0" destOrd="0" presId="urn:microsoft.com/office/officeart/2005/8/layout/orgChart1"/>
    <dgm:cxn modelId="{9B0A7AE0-A1DC-4485-BF83-5E9316CAE8A6}" type="presOf" srcId="{BD2013DA-F49A-43D3-BD13-5C2A068F2C2F}" destId="{1634BD5D-D20F-47F2-9D10-33405088D1F4}" srcOrd="0" destOrd="0" presId="urn:microsoft.com/office/officeart/2005/8/layout/orgChart1"/>
    <dgm:cxn modelId="{0D740EE9-0BA9-4348-90CF-8994A54BD762}" type="presOf" srcId="{49F2E18C-425E-48AF-824F-715EFE512412}" destId="{FC621479-E04B-4944-B19E-D2E504980C25}" srcOrd="0" destOrd="0" presId="urn:microsoft.com/office/officeart/2005/8/layout/orgChart1"/>
    <dgm:cxn modelId="{1E1BC5EA-B51E-496C-8B23-EAB937E2D76A}" type="presOf" srcId="{59EE1C10-E502-481D-849D-10A5B1739980}" destId="{2C0F90C3-95FA-423E-AA94-B78B0079F926}" srcOrd="1" destOrd="0" presId="urn:microsoft.com/office/officeart/2005/8/layout/orgChart1"/>
    <dgm:cxn modelId="{5BE81CEE-3F85-4B0A-AB6B-CAFDE6A0426C}" srcId="{04510DA4-10F5-4F74-B6B1-7B1E2C0D58D3}" destId="{BB2DD396-EFC8-4C00-9445-A7DC0B846436}" srcOrd="2" destOrd="0" parTransId="{82C83FAF-6970-482D-BDC4-42056FC9C15B}" sibTransId="{5BDC9102-151D-4D1D-815D-D519441453AE}"/>
    <dgm:cxn modelId="{228999EE-1AEF-455C-987B-6E61F87405CC}" type="presOf" srcId="{CC0D136A-AE8F-45C3-9608-48F82D93FCCC}" destId="{656E9BCD-C2E2-45D2-9272-A1EBA55E591C}" srcOrd="0" destOrd="0" presId="urn:microsoft.com/office/officeart/2005/8/layout/orgChart1"/>
    <dgm:cxn modelId="{EE36C8F2-8DC1-43D6-86AB-F71F0D04334B}" type="presOf" srcId="{04374248-396E-450E-9DFD-3E645EF0B1DF}" destId="{1E6A4334-B417-4B29-B959-ABD5E87BD228}" srcOrd="0" destOrd="0" presId="urn:microsoft.com/office/officeart/2005/8/layout/orgChart1"/>
    <dgm:cxn modelId="{540728F7-433E-4968-BD5A-A75D42780222}" srcId="{F477C392-1691-49B7-B5AA-04446FD4A388}" destId="{B7C3C08E-3699-4719-AAA6-5F55A22A879E}" srcOrd="8" destOrd="0" parTransId="{16FEE64B-4B79-4107-82FE-23784ED33DB0}" sibTransId="{DF1B398E-4472-4989-8D98-2E03CF0026C5}"/>
    <dgm:cxn modelId="{2311A0F7-8C25-49E0-9805-0E0F88966220}" type="presOf" srcId="{04510DA4-10F5-4F74-B6B1-7B1E2C0D58D3}" destId="{1B2F329C-8721-46DA-8567-7474339AA577}" srcOrd="1" destOrd="0" presId="urn:microsoft.com/office/officeart/2005/8/layout/orgChart1"/>
    <dgm:cxn modelId="{BE08FCF9-6269-4CF8-9C61-22CE5105F329}" type="presOf" srcId="{65EB5F2D-76CD-4F59-BFC1-9749BB309E60}" destId="{71C3D4EE-24C9-424B-8CB0-9362FA245347}" srcOrd="1" destOrd="0" presId="urn:microsoft.com/office/officeart/2005/8/layout/orgChart1"/>
    <dgm:cxn modelId="{42C28B21-A497-463A-9BB8-6F5E47365575}" type="presParOf" srcId="{D8ADAB66-F3C7-4F58-9FCF-15940D9237F2}" destId="{B973BE07-5D74-4C35-ABA2-DCB7410DC124}" srcOrd="0" destOrd="0" presId="urn:microsoft.com/office/officeart/2005/8/layout/orgChart1"/>
    <dgm:cxn modelId="{541398C8-95BC-48DF-A8A1-8DB58D6AC57A}" type="presParOf" srcId="{B973BE07-5D74-4C35-ABA2-DCB7410DC124}" destId="{E16FB8F2-95F8-471E-AFDC-19B017D93D14}" srcOrd="0" destOrd="0" presId="urn:microsoft.com/office/officeart/2005/8/layout/orgChart1"/>
    <dgm:cxn modelId="{CBD88F56-8E75-43D5-A162-80C4EB5CD0A2}" type="presParOf" srcId="{E16FB8F2-95F8-471E-AFDC-19B017D93D14}" destId="{F951B417-24AC-4D26-97BF-3333A1C0A2D1}" srcOrd="0" destOrd="0" presId="urn:microsoft.com/office/officeart/2005/8/layout/orgChart1"/>
    <dgm:cxn modelId="{39F59043-E08C-426B-9ED6-AAC66F29A123}" type="presParOf" srcId="{E16FB8F2-95F8-471E-AFDC-19B017D93D14}" destId="{F0BB7F93-A204-415A-AEE9-B2BC85B04DBF}" srcOrd="1" destOrd="0" presId="urn:microsoft.com/office/officeart/2005/8/layout/orgChart1"/>
    <dgm:cxn modelId="{060EB249-3DFB-4356-912E-1ED8DF10ED9E}" type="presParOf" srcId="{B973BE07-5D74-4C35-ABA2-DCB7410DC124}" destId="{0B551202-F14A-4664-8411-F53218AD3C10}" srcOrd="1" destOrd="0" presId="urn:microsoft.com/office/officeart/2005/8/layout/orgChart1"/>
    <dgm:cxn modelId="{28A807A6-5995-490F-8C5C-8E9AFF6A6234}" type="presParOf" srcId="{0B551202-F14A-4664-8411-F53218AD3C10}" destId="{6E377868-6A33-4545-A204-8281AFB311CB}" srcOrd="0" destOrd="0" presId="urn:microsoft.com/office/officeart/2005/8/layout/orgChart1"/>
    <dgm:cxn modelId="{258B4569-6D8D-47B1-8D6D-0E927A4EFE34}" type="presParOf" srcId="{0B551202-F14A-4664-8411-F53218AD3C10}" destId="{0705DDDE-BD4D-4801-8599-9D420EB1089A}" srcOrd="1" destOrd="0" presId="urn:microsoft.com/office/officeart/2005/8/layout/orgChart1"/>
    <dgm:cxn modelId="{B3ED0836-D96C-49A4-BC85-871C213653A5}" type="presParOf" srcId="{0705DDDE-BD4D-4801-8599-9D420EB1089A}" destId="{BE666F25-2A41-4A30-BA89-A6F264590203}" srcOrd="0" destOrd="0" presId="urn:microsoft.com/office/officeart/2005/8/layout/orgChart1"/>
    <dgm:cxn modelId="{F2C9B748-8CC5-4648-8F2E-B9C27AA6174D}" type="presParOf" srcId="{BE666F25-2A41-4A30-BA89-A6F264590203}" destId="{2061C85A-92F5-4C27-88A3-16C524CA668C}" srcOrd="0" destOrd="0" presId="urn:microsoft.com/office/officeart/2005/8/layout/orgChart1"/>
    <dgm:cxn modelId="{F01F080D-6A82-4D11-8D07-C586B08A5804}" type="presParOf" srcId="{BE666F25-2A41-4A30-BA89-A6F264590203}" destId="{1B2F329C-8721-46DA-8567-7474339AA577}" srcOrd="1" destOrd="0" presId="urn:microsoft.com/office/officeart/2005/8/layout/orgChart1"/>
    <dgm:cxn modelId="{58C9DC33-CA42-4D36-94ED-3DDB1C88B92C}" type="presParOf" srcId="{0705DDDE-BD4D-4801-8599-9D420EB1089A}" destId="{AEF59745-1E0D-4A77-B405-5E03D64D9410}" srcOrd="1" destOrd="0" presId="urn:microsoft.com/office/officeart/2005/8/layout/orgChart1"/>
    <dgm:cxn modelId="{6573E291-CD47-43C5-98BF-66A1D7F2A0F0}" type="presParOf" srcId="{AEF59745-1E0D-4A77-B405-5E03D64D9410}" destId="{1E6A4334-B417-4B29-B959-ABD5E87BD228}" srcOrd="0" destOrd="0" presId="urn:microsoft.com/office/officeart/2005/8/layout/orgChart1"/>
    <dgm:cxn modelId="{0A3EA05D-7065-4CD8-8506-900B65092EFF}" type="presParOf" srcId="{AEF59745-1E0D-4A77-B405-5E03D64D9410}" destId="{6AFA282C-6730-4E21-A03F-0CC165D0027C}" srcOrd="1" destOrd="0" presId="urn:microsoft.com/office/officeart/2005/8/layout/orgChart1"/>
    <dgm:cxn modelId="{E1E6E599-79D5-4364-A044-49C8955BA95A}" type="presParOf" srcId="{6AFA282C-6730-4E21-A03F-0CC165D0027C}" destId="{FCAE4794-F26C-45B0-AFF1-D6A7AA5F87FB}" srcOrd="0" destOrd="0" presId="urn:microsoft.com/office/officeart/2005/8/layout/orgChart1"/>
    <dgm:cxn modelId="{462642F0-31A5-4486-9BBE-BF840328A468}" type="presParOf" srcId="{FCAE4794-F26C-45B0-AFF1-D6A7AA5F87FB}" destId="{1634BD5D-D20F-47F2-9D10-33405088D1F4}" srcOrd="0" destOrd="0" presId="urn:microsoft.com/office/officeart/2005/8/layout/orgChart1"/>
    <dgm:cxn modelId="{5145857E-6A1B-4365-9C77-4A3C8811AF92}" type="presParOf" srcId="{FCAE4794-F26C-45B0-AFF1-D6A7AA5F87FB}" destId="{3E3C3C59-C7EF-4DAA-B3FF-1D792A2D3404}" srcOrd="1" destOrd="0" presId="urn:microsoft.com/office/officeart/2005/8/layout/orgChart1"/>
    <dgm:cxn modelId="{55C7381D-9B25-4AA7-9948-51B606E30B05}" type="presParOf" srcId="{6AFA282C-6730-4E21-A03F-0CC165D0027C}" destId="{2B49E04E-0245-440B-A58A-6A4AF024518C}" srcOrd="1" destOrd="0" presId="urn:microsoft.com/office/officeart/2005/8/layout/orgChart1"/>
    <dgm:cxn modelId="{C8A83007-E176-46A6-8572-C679D7A2AF8D}" type="presParOf" srcId="{6AFA282C-6730-4E21-A03F-0CC165D0027C}" destId="{E4CB53AF-28C1-49BD-88DF-F26BFD08A52E}" srcOrd="2" destOrd="0" presId="urn:microsoft.com/office/officeart/2005/8/layout/orgChart1"/>
    <dgm:cxn modelId="{BEC34CC7-E514-4AC6-B96F-F40A3F5A7DF1}" type="presParOf" srcId="{AEF59745-1E0D-4A77-B405-5E03D64D9410}" destId="{60D4CFD1-A76F-4B5C-B90F-2A4CA4DA8C80}" srcOrd="2" destOrd="0" presId="urn:microsoft.com/office/officeart/2005/8/layout/orgChart1"/>
    <dgm:cxn modelId="{91D742C4-8852-4603-9119-BEA0E3DEA0B0}" type="presParOf" srcId="{AEF59745-1E0D-4A77-B405-5E03D64D9410}" destId="{550D53AF-C28F-497C-99DD-422A664986FA}" srcOrd="3" destOrd="0" presId="urn:microsoft.com/office/officeart/2005/8/layout/orgChart1"/>
    <dgm:cxn modelId="{4BE8246F-E136-4E55-B947-96071BADDB56}" type="presParOf" srcId="{550D53AF-C28F-497C-99DD-422A664986FA}" destId="{E6C744B6-3DAC-4038-ABD0-5C4D78116EF5}" srcOrd="0" destOrd="0" presId="urn:microsoft.com/office/officeart/2005/8/layout/orgChart1"/>
    <dgm:cxn modelId="{922F39A2-648C-4ED9-9EF7-529E72BD59DF}" type="presParOf" srcId="{E6C744B6-3DAC-4038-ABD0-5C4D78116EF5}" destId="{5B60E130-BE65-4030-84A8-1C26E7D80F7F}" srcOrd="0" destOrd="0" presId="urn:microsoft.com/office/officeart/2005/8/layout/orgChart1"/>
    <dgm:cxn modelId="{805733B7-2EB0-42E3-99BC-91038361B15C}" type="presParOf" srcId="{E6C744B6-3DAC-4038-ABD0-5C4D78116EF5}" destId="{B4107E88-BCA9-40EC-801A-A80BEF068B43}" srcOrd="1" destOrd="0" presId="urn:microsoft.com/office/officeart/2005/8/layout/orgChart1"/>
    <dgm:cxn modelId="{87E8E6CE-8A66-42AE-B9A8-59BE5DAED7E3}" type="presParOf" srcId="{550D53AF-C28F-497C-99DD-422A664986FA}" destId="{24A85776-BF51-4B48-A335-EF530BF51C54}" srcOrd="1" destOrd="0" presId="urn:microsoft.com/office/officeart/2005/8/layout/orgChart1"/>
    <dgm:cxn modelId="{6ACFB200-4C70-41DB-B8A1-FB48294E43CD}" type="presParOf" srcId="{550D53AF-C28F-497C-99DD-422A664986FA}" destId="{7C4EA5BE-C2CF-465B-A5CF-28993DF67D70}" srcOrd="2" destOrd="0" presId="urn:microsoft.com/office/officeart/2005/8/layout/orgChart1"/>
    <dgm:cxn modelId="{20B94594-51A2-42AF-B84E-4CC793778673}" type="presParOf" srcId="{AEF59745-1E0D-4A77-B405-5E03D64D9410}" destId="{0E0A2057-5389-46ED-988F-3FCEFEB63B0E}" srcOrd="4" destOrd="0" presId="urn:microsoft.com/office/officeart/2005/8/layout/orgChart1"/>
    <dgm:cxn modelId="{208B42C5-D660-4751-9852-EAACC6F6BB32}" type="presParOf" srcId="{AEF59745-1E0D-4A77-B405-5E03D64D9410}" destId="{30C3787D-19E5-4A8B-9DD3-6313E4AFE6B1}" srcOrd="5" destOrd="0" presId="urn:microsoft.com/office/officeart/2005/8/layout/orgChart1"/>
    <dgm:cxn modelId="{BF155F9C-141A-4CB4-B556-CBC7CA6E2261}" type="presParOf" srcId="{30C3787D-19E5-4A8B-9DD3-6313E4AFE6B1}" destId="{515696FA-4480-45ED-A4FE-CB1752F3A295}" srcOrd="0" destOrd="0" presId="urn:microsoft.com/office/officeart/2005/8/layout/orgChart1"/>
    <dgm:cxn modelId="{AE7A1A58-78D6-4978-AA2B-E0CFA759012C}" type="presParOf" srcId="{515696FA-4480-45ED-A4FE-CB1752F3A295}" destId="{AF8B5808-3D25-4FDD-9E9D-70ADDC56CB64}" srcOrd="0" destOrd="0" presId="urn:microsoft.com/office/officeart/2005/8/layout/orgChart1"/>
    <dgm:cxn modelId="{BDF07E62-2E79-4B0F-8684-80CA8FCE3A55}" type="presParOf" srcId="{515696FA-4480-45ED-A4FE-CB1752F3A295}" destId="{5160723F-3F42-4D1F-B293-7FDEBD7536E8}" srcOrd="1" destOrd="0" presId="urn:microsoft.com/office/officeart/2005/8/layout/orgChart1"/>
    <dgm:cxn modelId="{EEA8BED5-89F9-41FA-B9CF-BB740FD1DE14}" type="presParOf" srcId="{30C3787D-19E5-4A8B-9DD3-6313E4AFE6B1}" destId="{319C581E-6232-424C-A8C4-E9CC1207CDD8}" srcOrd="1" destOrd="0" presId="urn:microsoft.com/office/officeart/2005/8/layout/orgChart1"/>
    <dgm:cxn modelId="{A95B9103-FABB-4681-8709-0170664D0F3C}" type="presParOf" srcId="{30C3787D-19E5-4A8B-9DD3-6313E4AFE6B1}" destId="{71BC44BE-9FD3-4DF0-A988-8AF0196204F8}" srcOrd="2" destOrd="0" presId="urn:microsoft.com/office/officeart/2005/8/layout/orgChart1"/>
    <dgm:cxn modelId="{3C60B147-5F0F-488D-9E57-40D86564D294}" type="presParOf" srcId="{AEF59745-1E0D-4A77-B405-5E03D64D9410}" destId="{3CB66EA1-3973-4FD3-88FC-E219729DA170}" srcOrd="6" destOrd="0" presId="urn:microsoft.com/office/officeart/2005/8/layout/orgChart1"/>
    <dgm:cxn modelId="{A496612A-B674-40AC-B90B-5B8CC9807783}" type="presParOf" srcId="{AEF59745-1E0D-4A77-B405-5E03D64D9410}" destId="{632DD7D5-6520-411F-9E40-0B79D1A7EC26}" srcOrd="7" destOrd="0" presId="urn:microsoft.com/office/officeart/2005/8/layout/orgChart1"/>
    <dgm:cxn modelId="{83C45950-42A9-434B-B60E-CEE41D0CAC02}" type="presParOf" srcId="{632DD7D5-6520-411F-9E40-0B79D1A7EC26}" destId="{C2680577-1F12-400C-808C-06C115694973}" srcOrd="0" destOrd="0" presId="urn:microsoft.com/office/officeart/2005/8/layout/orgChart1"/>
    <dgm:cxn modelId="{9BFD84D8-7858-45F6-86EA-CD8DF95E0A10}" type="presParOf" srcId="{C2680577-1F12-400C-808C-06C115694973}" destId="{AAC742AA-AAB5-4151-BC24-7BBADC82CB6F}" srcOrd="0" destOrd="0" presId="urn:microsoft.com/office/officeart/2005/8/layout/orgChart1"/>
    <dgm:cxn modelId="{5AA03DFB-42B0-4935-8E77-8F542119BFE5}" type="presParOf" srcId="{C2680577-1F12-400C-808C-06C115694973}" destId="{49B77C93-79D8-4EB7-A9C6-69919D14E4B7}" srcOrd="1" destOrd="0" presId="urn:microsoft.com/office/officeart/2005/8/layout/orgChart1"/>
    <dgm:cxn modelId="{8AA56878-EF5E-4100-B213-EEE7FEB29968}" type="presParOf" srcId="{632DD7D5-6520-411F-9E40-0B79D1A7EC26}" destId="{27E6584A-FC08-471C-95BC-86E661544068}" srcOrd="1" destOrd="0" presId="urn:microsoft.com/office/officeart/2005/8/layout/orgChart1"/>
    <dgm:cxn modelId="{7F7341EB-207A-43F4-949F-FB35193EBD7B}" type="presParOf" srcId="{632DD7D5-6520-411F-9E40-0B79D1A7EC26}" destId="{632BA895-E7CF-4F56-B14E-B4093902D9AC}" srcOrd="2" destOrd="0" presId="urn:microsoft.com/office/officeart/2005/8/layout/orgChart1"/>
    <dgm:cxn modelId="{1AE14B5B-F058-4874-BED8-5D5C9E907F2E}" type="presParOf" srcId="{AEF59745-1E0D-4A77-B405-5E03D64D9410}" destId="{6C62762F-AC2F-442D-8B2F-9B0B88080CAF}" srcOrd="8" destOrd="0" presId="urn:microsoft.com/office/officeart/2005/8/layout/orgChart1"/>
    <dgm:cxn modelId="{0DAB454F-1D49-467A-AA4C-5AA934AD6BFF}" type="presParOf" srcId="{AEF59745-1E0D-4A77-B405-5E03D64D9410}" destId="{079AFB45-D38B-4F0A-95BA-900D2FAD15EC}" srcOrd="9" destOrd="0" presId="urn:microsoft.com/office/officeart/2005/8/layout/orgChart1"/>
    <dgm:cxn modelId="{29E3793D-3651-4D65-96C6-BD1C303C9065}" type="presParOf" srcId="{079AFB45-D38B-4F0A-95BA-900D2FAD15EC}" destId="{DFA8396B-07AF-4E13-B79B-48CB738E5650}" srcOrd="0" destOrd="0" presId="urn:microsoft.com/office/officeart/2005/8/layout/orgChart1"/>
    <dgm:cxn modelId="{891ABD2B-AE55-41D1-900E-FF45B7F40E00}" type="presParOf" srcId="{DFA8396B-07AF-4E13-B79B-48CB738E5650}" destId="{4F6FC736-FBB1-413D-80DC-3F11B5D8588F}" srcOrd="0" destOrd="0" presId="urn:microsoft.com/office/officeart/2005/8/layout/orgChart1"/>
    <dgm:cxn modelId="{BCB7919F-77F7-442A-8DF1-703B68B0E968}" type="presParOf" srcId="{DFA8396B-07AF-4E13-B79B-48CB738E5650}" destId="{7ECBBBF9-9547-4C78-999B-25819C6A0BAB}" srcOrd="1" destOrd="0" presId="urn:microsoft.com/office/officeart/2005/8/layout/orgChart1"/>
    <dgm:cxn modelId="{BFD833BA-A1CC-49AE-BBCB-8A8693C44617}" type="presParOf" srcId="{079AFB45-D38B-4F0A-95BA-900D2FAD15EC}" destId="{30340E19-AEAA-474B-8307-66D40483C9EE}" srcOrd="1" destOrd="0" presId="urn:microsoft.com/office/officeart/2005/8/layout/orgChart1"/>
    <dgm:cxn modelId="{5850F6E5-A066-4DC6-A37D-342BE4E8464B}" type="presParOf" srcId="{079AFB45-D38B-4F0A-95BA-900D2FAD15EC}" destId="{C3740249-C9EF-4604-B5D0-0C49FA2714AC}" srcOrd="2" destOrd="0" presId="urn:microsoft.com/office/officeart/2005/8/layout/orgChart1"/>
    <dgm:cxn modelId="{E9C420C9-97A2-4A24-902A-C0EF84F5EADE}" type="presParOf" srcId="{AEF59745-1E0D-4A77-B405-5E03D64D9410}" destId="{2F5ED892-4DA0-413E-9C79-939097C2AB2A}" srcOrd="10" destOrd="0" presId="urn:microsoft.com/office/officeart/2005/8/layout/orgChart1"/>
    <dgm:cxn modelId="{E69AD438-C839-4885-B20A-BC14BD5A03BF}" type="presParOf" srcId="{AEF59745-1E0D-4A77-B405-5E03D64D9410}" destId="{00C86070-F973-47F6-BAA7-0F2B1429D203}" srcOrd="11" destOrd="0" presId="urn:microsoft.com/office/officeart/2005/8/layout/orgChart1"/>
    <dgm:cxn modelId="{7ECE942A-5FC9-49C9-8BFB-166E29663DB9}" type="presParOf" srcId="{00C86070-F973-47F6-BAA7-0F2B1429D203}" destId="{0BB007B8-6E7C-46ED-919D-B3CDC668AB86}" srcOrd="0" destOrd="0" presId="urn:microsoft.com/office/officeart/2005/8/layout/orgChart1"/>
    <dgm:cxn modelId="{9C638248-D59C-43E2-81C9-D1C24221CED4}" type="presParOf" srcId="{0BB007B8-6E7C-46ED-919D-B3CDC668AB86}" destId="{CBCE791A-9ED3-4E4D-9F91-BC1884DB740E}" srcOrd="0" destOrd="0" presId="urn:microsoft.com/office/officeart/2005/8/layout/orgChart1"/>
    <dgm:cxn modelId="{8DB1878A-09B2-496E-BB32-AB391517A77A}" type="presParOf" srcId="{0BB007B8-6E7C-46ED-919D-B3CDC668AB86}" destId="{629CCE8D-3618-40C1-9995-622BB1FCF1E1}" srcOrd="1" destOrd="0" presId="urn:microsoft.com/office/officeart/2005/8/layout/orgChart1"/>
    <dgm:cxn modelId="{8D83CFE7-D470-4B7D-B6F1-27A971B42D19}" type="presParOf" srcId="{00C86070-F973-47F6-BAA7-0F2B1429D203}" destId="{6692BEBE-003F-432D-A65A-3251CEBE081D}" srcOrd="1" destOrd="0" presId="urn:microsoft.com/office/officeart/2005/8/layout/orgChart1"/>
    <dgm:cxn modelId="{ACF1709E-EA74-4996-BC71-8E6618C8D9DB}" type="presParOf" srcId="{00C86070-F973-47F6-BAA7-0F2B1429D203}" destId="{31D97C7C-433F-437F-954E-ACC2C5B6D0E8}" srcOrd="2" destOrd="0" presId="urn:microsoft.com/office/officeart/2005/8/layout/orgChart1"/>
    <dgm:cxn modelId="{DD0F41CA-3774-4E1A-9B12-27A2BB551F26}" type="presParOf" srcId="{0705DDDE-BD4D-4801-8599-9D420EB1089A}" destId="{EBDB35DA-ABFB-42CF-A0CE-BA2BD88BBF99}" srcOrd="2" destOrd="0" presId="urn:microsoft.com/office/officeart/2005/8/layout/orgChart1"/>
    <dgm:cxn modelId="{54D80217-EBF0-46D5-8AD1-3A9413106C2A}" type="presParOf" srcId="{0B551202-F14A-4664-8411-F53218AD3C10}" destId="{CCF368F1-9E41-42D5-820A-BFBD1CEE255F}" srcOrd="2" destOrd="0" presId="urn:microsoft.com/office/officeart/2005/8/layout/orgChart1"/>
    <dgm:cxn modelId="{811E0A49-4BE1-484C-A666-34209D568CEB}" type="presParOf" srcId="{0B551202-F14A-4664-8411-F53218AD3C10}" destId="{59BCFC3E-4604-4272-BD2D-D1D4F3428F89}" srcOrd="3" destOrd="0" presId="urn:microsoft.com/office/officeart/2005/8/layout/orgChart1"/>
    <dgm:cxn modelId="{B7BCD4C0-318E-4D8B-9E16-861890A1FB62}" type="presParOf" srcId="{59BCFC3E-4604-4272-BD2D-D1D4F3428F89}" destId="{B09E99EF-C55B-45BD-BA17-5AB62CDD9452}" srcOrd="0" destOrd="0" presId="urn:microsoft.com/office/officeart/2005/8/layout/orgChart1"/>
    <dgm:cxn modelId="{368F69A7-918C-4C94-A955-3FD449065A8A}" type="presParOf" srcId="{B09E99EF-C55B-45BD-BA17-5AB62CDD9452}" destId="{66822278-B5CD-4230-9A98-8AACEFD76047}" srcOrd="0" destOrd="0" presId="urn:microsoft.com/office/officeart/2005/8/layout/orgChart1"/>
    <dgm:cxn modelId="{5C23B5DE-1E03-4C1F-B60F-F79635A6C81C}" type="presParOf" srcId="{B09E99EF-C55B-45BD-BA17-5AB62CDD9452}" destId="{80C56DF2-6351-45D0-94EC-7FBA7889A2A3}" srcOrd="1" destOrd="0" presId="urn:microsoft.com/office/officeart/2005/8/layout/orgChart1"/>
    <dgm:cxn modelId="{827A9A04-DB53-4FC9-B3D4-993BE933FE21}" type="presParOf" srcId="{59BCFC3E-4604-4272-BD2D-D1D4F3428F89}" destId="{7F017EEE-D0CE-4FB1-9C1F-362C59527B6A}" srcOrd="1" destOrd="0" presId="urn:microsoft.com/office/officeart/2005/8/layout/orgChart1"/>
    <dgm:cxn modelId="{1FF6BC20-F725-46B1-BF25-47426E514BBC}" type="presParOf" srcId="{7F017EEE-D0CE-4FB1-9C1F-362C59527B6A}" destId="{EBAFA4CA-CC4C-4793-8832-21C37DB9912A}" srcOrd="0" destOrd="0" presId="urn:microsoft.com/office/officeart/2005/8/layout/orgChart1"/>
    <dgm:cxn modelId="{D9488672-DC62-4431-8E6C-199C4740766F}" type="presParOf" srcId="{7F017EEE-D0CE-4FB1-9C1F-362C59527B6A}" destId="{24F6E574-20C4-4A18-8B8E-8B87EB36AB2B}" srcOrd="1" destOrd="0" presId="urn:microsoft.com/office/officeart/2005/8/layout/orgChart1"/>
    <dgm:cxn modelId="{21F753AB-3AB3-4D84-80E9-1D07BFD51119}" type="presParOf" srcId="{24F6E574-20C4-4A18-8B8E-8B87EB36AB2B}" destId="{A4480630-9F8D-48FE-AE73-EDCEE25BF6AF}" srcOrd="0" destOrd="0" presId="urn:microsoft.com/office/officeart/2005/8/layout/orgChart1"/>
    <dgm:cxn modelId="{41800E97-D2EC-4505-B2A4-E12CA6931783}" type="presParOf" srcId="{A4480630-9F8D-48FE-AE73-EDCEE25BF6AF}" destId="{94E1B1B1-2112-4112-8247-EE69C3DB7F93}" srcOrd="0" destOrd="0" presId="urn:microsoft.com/office/officeart/2005/8/layout/orgChart1"/>
    <dgm:cxn modelId="{8F5FE769-F43C-4388-A859-0EFBC848521D}" type="presParOf" srcId="{A4480630-9F8D-48FE-AE73-EDCEE25BF6AF}" destId="{EFF42FA3-EA37-46A3-83D7-C06709B2E4F7}" srcOrd="1" destOrd="0" presId="urn:microsoft.com/office/officeart/2005/8/layout/orgChart1"/>
    <dgm:cxn modelId="{1B59E2D9-FC47-49E7-B5C3-CB644416BF04}" type="presParOf" srcId="{24F6E574-20C4-4A18-8B8E-8B87EB36AB2B}" destId="{7E92211E-DBDC-4AE4-81B9-621D1456E557}" srcOrd="1" destOrd="0" presId="urn:microsoft.com/office/officeart/2005/8/layout/orgChart1"/>
    <dgm:cxn modelId="{C1DB339D-16E2-47CC-811D-12BFE8605C9D}" type="presParOf" srcId="{24F6E574-20C4-4A18-8B8E-8B87EB36AB2B}" destId="{718DFEBC-D5B2-4962-8D2C-E8215123C78F}" srcOrd="2" destOrd="0" presId="urn:microsoft.com/office/officeart/2005/8/layout/orgChart1"/>
    <dgm:cxn modelId="{2C5B7DE7-068C-4FBF-9B84-955828614F2C}" type="presParOf" srcId="{7F017EEE-D0CE-4FB1-9C1F-362C59527B6A}" destId="{54B2F3DA-8FEA-4BFB-B197-87AD9FEF7CD4}" srcOrd="2" destOrd="0" presId="urn:microsoft.com/office/officeart/2005/8/layout/orgChart1"/>
    <dgm:cxn modelId="{D1F83984-6481-45BD-8FD6-72C347BC23F3}" type="presParOf" srcId="{7F017EEE-D0CE-4FB1-9C1F-362C59527B6A}" destId="{4B6A25A6-C31D-466F-9D1C-112D3AE5511E}" srcOrd="3" destOrd="0" presId="urn:microsoft.com/office/officeart/2005/8/layout/orgChart1"/>
    <dgm:cxn modelId="{6DEAC7F4-9289-4F75-8CA7-C213D3BC56F3}" type="presParOf" srcId="{4B6A25A6-C31D-466F-9D1C-112D3AE5511E}" destId="{9A10ACC5-FDFC-403B-BB10-F1E998253C61}" srcOrd="0" destOrd="0" presId="urn:microsoft.com/office/officeart/2005/8/layout/orgChart1"/>
    <dgm:cxn modelId="{821889C2-BD7E-443C-B0A5-64A4EDC103BB}" type="presParOf" srcId="{9A10ACC5-FDFC-403B-BB10-F1E998253C61}" destId="{C2AA893C-BAC1-4979-A407-DA05B1E581CC}" srcOrd="0" destOrd="0" presId="urn:microsoft.com/office/officeart/2005/8/layout/orgChart1"/>
    <dgm:cxn modelId="{D42E09B1-4D0C-4BC0-BC9D-3826AA45AD3C}" type="presParOf" srcId="{9A10ACC5-FDFC-403B-BB10-F1E998253C61}" destId="{A3A71889-D2F5-452A-A50C-D510ABDF6C25}" srcOrd="1" destOrd="0" presId="urn:microsoft.com/office/officeart/2005/8/layout/orgChart1"/>
    <dgm:cxn modelId="{994B0540-9261-40AB-8F58-B932A057D101}" type="presParOf" srcId="{4B6A25A6-C31D-466F-9D1C-112D3AE5511E}" destId="{2CDBA3FD-9ADB-4E3F-8EBC-97D2CE848027}" srcOrd="1" destOrd="0" presId="urn:microsoft.com/office/officeart/2005/8/layout/orgChart1"/>
    <dgm:cxn modelId="{D3019706-E1F9-46D4-B479-C3A3DAF42FEF}" type="presParOf" srcId="{4B6A25A6-C31D-466F-9D1C-112D3AE5511E}" destId="{9EFF9809-0BC7-4E6E-92B7-45425B261A62}" srcOrd="2" destOrd="0" presId="urn:microsoft.com/office/officeart/2005/8/layout/orgChart1"/>
    <dgm:cxn modelId="{8997A1E6-6131-4812-A785-E1E831D6DA8D}" type="presParOf" srcId="{7F017EEE-D0CE-4FB1-9C1F-362C59527B6A}" destId="{E3F45270-E8DF-4AC3-B7AB-EC853D5E66A4}" srcOrd="4" destOrd="0" presId="urn:microsoft.com/office/officeart/2005/8/layout/orgChart1"/>
    <dgm:cxn modelId="{45DBC005-4C31-42A7-AC95-AD4EF4931CA7}" type="presParOf" srcId="{7F017EEE-D0CE-4FB1-9C1F-362C59527B6A}" destId="{94704C38-3C6B-4E9F-A2AF-F955392A5B0A}" srcOrd="5" destOrd="0" presId="urn:microsoft.com/office/officeart/2005/8/layout/orgChart1"/>
    <dgm:cxn modelId="{CE0F1521-2D5E-4D3E-8247-AA7A336DFA52}" type="presParOf" srcId="{94704C38-3C6B-4E9F-A2AF-F955392A5B0A}" destId="{4489D87F-5E70-4EDA-B87E-D1750575C9EF}" srcOrd="0" destOrd="0" presId="urn:microsoft.com/office/officeart/2005/8/layout/orgChart1"/>
    <dgm:cxn modelId="{F32FEE5F-4416-41D4-8369-7710E4AF2728}" type="presParOf" srcId="{4489D87F-5E70-4EDA-B87E-D1750575C9EF}" destId="{C5C0BC4A-3682-44AF-A86A-07C62DE4F824}" srcOrd="0" destOrd="0" presId="urn:microsoft.com/office/officeart/2005/8/layout/orgChart1"/>
    <dgm:cxn modelId="{099AF9F2-0640-411F-A297-FA13B609C77F}" type="presParOf" srcId="{4489D87F-5E70-4EDA-B87E-D1750575C9EF}" destId="{71C3D4EE-24C9-424B-8CB0-9362FA245347}" srcOrd="1" destOrd="0" presId="urn:microsoft.com/office/officeart/2005/8/layout/orgChart1"/>
    <dgm:cxn modelId="{6F3F5B72-3121-4B35-9CA0-C946E4EE01E5}" type="presParOf" srcId="{94704C38-3C6B-4E9F-A2AF-F955392A5B0A}" destId="{4AD96E5A-C190-4F0D-AADF-FA4984878289}" srcOrd="1" destOrd="0" presId="urn:microsoft.com/office/officeart/2005/8/layout/orgChart1"/>
    <dgm:cxn modelId="{72965CAF-96A5-4409-8A4E-8A6CEFA8B1CB}" type="presParOf" srcId="{94704C38-3C6B-4E9F-A2AF-F955392A5B0A}" destId="{22FFA49F-F028-4993-B834-BD0F2AC8051E}" srcOrd="2" destOrd="0" presId="urn:microsoft.com/office/officeart/2005/8/layout/orgChart1"/>
    <dgm:cxn modelId="{B73D9BAB-7179-44E1-92D4-213D2F1BF326}" type="presParOf" srcId="{7F017EEE-D0CE-4FB1-9C1F-362C59527B6A}" destId="{880FF274-C35C-4749-9110-046DAFFE145B}" srcOrd="6" destOrd="0" presId="urn:microsoft.com/office/officeart/2005/8/layout/orgChart1"/>
    <dgm:cxn modelId="{F575FBD2-7B9D-426E-BD0C-93060202599D}" type="presParOf" srcId="{7F017EEE-D0CE-4FB1-9C1F-362C59527B6A}" destId="{C9216B73-EDF8-439A-8012-795037DB521E}" srcOrd="7" destOrd="0" presId="urn:microsoft.com/office/officeart/2005/8/layout/orgChart1"/>
    <dgm:cxn modelId="{80097F6A-48FF-4B8D-B663-B6F4A53072D2}" type="presParOf" srcId="{C9216B73-EDF8-439A-8012-795037DB521E}" destId="{10EB9EDC-9224-4D8A-A017-550602CE25C3}" srcOrd="0" destOrd="0" presId="urn:microsoft.com/office/officeart/2005/8/layout/orgChart1"/>
    <dgm:cxn modelId="{0833B3D4-0872-4502-84D1-343DD7A4C248}" type="presParOf" srcId="{10EB9EDC-9224-4D8A-A017-550602CE25C3}" destId="{CCD17360-B0B0-4921-A196-BB7F0A392F96}" srcOrd="0" destOrd="0" presId="urn:microsoft.com/office/officeart/2005/8/layout/orgChart1"/>
    <dgm:cxn modelId="{A107DE2A-9E65-4495-9D75-FE9FCF0CC6D6}" type="presParOf" srcId="{10EB9EDC-9224-4D8A-A017-550602CE25C3}" destId="{81D3DA92-4050-486A-9A51-71350FEAF02F}" srcOrd="1" destOrd="0" presId="urn:microsoft.com/office/officeart/2005/8/layout/orgChart1"/>
    <dgm:cxn modelId="{5B748517-D453-45D1-899D-36B0042A4A0F}" type="presParOf" srcId="{C9216B73-EDF8-439A-8012-795037DB521E}" destId="{FB44E196-91D6-4B71-AE4B-7679E53E65D4}" srcOrd="1" destOrd="0" presId="urn:microsoft.com/office/officeart/2005/8/layout/orgChart1"/>
    <dgm:cxn modelId="{78C223D2-E82C-48A2-9CC8-0090FD599AEA}" type="presParOf" srcId="{C9216B73-EDF8-439A-8012-795037DB521E}" destId="{18A35B58-9EF6-44C8-9F83-70F55A37D7FF}" srcOrd="2" destOrd="0" presId="urn:microsoft.com/office/officeart/2005/8/layout/orgChart1"/>
    <dgm:cxn modelId="{70169F01-7FE2-4F46-9536-8ED1F19922E6}" type="presParOf" srcId="{7F017EEE-D0CE-4FB1-9C1F-362C59527B6A}" destId="{93181CA0-2726-4A2D-9F4E-2267EF4FCCC9}" srcOrd="8" destOrd="0" presId="urn:microsoft.com/office/officeart/2005/8/layout/orgChart1"/>
    <dgm:cxn modelId="{5FB8C640-2A42-4502-A534-820F7600D2B1}" type="presParOf" srcId="{7F017EEE-D0CE-4FB1-9C1F-362C59527B6A}" destId="{6E16A12B-2541-40E9-854E-F0792CEF970D}" srcOrd="9" destOrd="0" presId="urn:microsoft.com/office/officeart/2005/8/layout/orgChart1"/>
    <dgm:cxn modelId="{9E9BDC07-8857-4FBC-9DCB-15FB59FE5341}" type="presParOf" srcId="{6E16A12B-2541-40E9-854E-F0792CEF970D}" destId="{A2B99343-DCF5-4BAF-ABAC-C207CBA2BA53}" srcOrd="0" destOrd="0" presId="urn:microsoft.com/office/officeart/2005/8/layout/orgChart1"/>
    <dgm:cxn modelId="{FD770C3D-18C6-4C68-85FA-3039E4BD0A55}" type="presParOf" srcId="{A2B99343-DCF5-4BAF-ABAC-C207CBA2BA53}" destId="{10303C1E-9DDE-4594-B44A-96440D18B2CD}" srcOrd="0" destOrd="0" presId="urn:microsoft.com/office/officeart/2005/8/layout/orgChart1"/>
    <dgm:cxn modelId="{BA001672-5CEF-4FFA-9C95-D35AB6496338}" type="presParOf" srcId="{A2B99343-DCF5-4BAF-ABAC-C207CBA2BA53}" destId="{E828C2C8-F314-46CA-B632-7862F292EFD5}" srcOrd="1" destOrd="0" presId="urn:microsoft.com/office/officeart/2005/8/layout/orgChart1"/>
    <dgm:cxn modelId="{25BC1C2E-EC3B-431D-9BAA-60C8969DF9B4}" type="presParOf" srcId="{6E16A12B-2541-40E9-854E-F0792CEF970D}" destId="{93E5C22E-47D1-4929-9301-C7154F2DEB36}" srcOrd="1" destOrd="0" presId="urn:microsoft.com/office/officeart/2005/8/layout/orgChart1"/>
    <dgm:cxn modelId="{34D7E830-1068-4C13-98E8-068DC5382F49}" type="presParOf" srcId="{6E16A12B-2541-40E9-854E-F0792CEF970D}" destId="{62212568-046C-4867-9F2E-BBA7513A358A}" srcOrd="2" destOrd="0" presId="urn:microsoft.com/office/officeart/2005/8/layout/orgChart1"/>
    <dgm:cxn modelId="{F722B5ED-2E14-414C-8975-F5184BE563AD}" type="presParOf" srcId="{7F017EEE-D0CE-4FB1-9C1F-362C59527B6A}" destId="{E3324E24-F63D-4471-AD63-310A11DC3B21}" srcOrd="10" destOrd="0" presId="urn:microsoft.com/office/officeart/2005/8/layout/orgChart1"/>
    <dgm:cxn modelId="{08204119-0392-40FB-A664-49C8B1F61A17}" type="presParOf" srcId="{7F017EEE-D0CE-4FB1-9C1F-362C59527B6A}" destId="{CB773181-FF4E-4708-B056-E2869263937E}" srcOrd="11" destOrd="0" presId="urn:microsoft.com/office/officeart/2005/8/layout/orgChart1"/>
    <dgm:cxn modelId="{ED8D8215-7F80-4452-B38A-5F726DD50678}" type="presParOf" srcId="{CB773181-FF4E-4708-B056-E2869263937E}" destId="{B9A2354B-3DAB-4FF2-93FC-5DF1ED6BC943}" srcOrd="0" destOrd="0" presId="urn:microsoft.com/office/officeart/2005/8/layout/orgChart1"/>
    <dgm:cxn modelId="{3704C4CE-B563-4A68-BCD9-F76636425BF4}" type="presParOf" srcId="{B9A2354B-3DAB-4FF2-93FC-5DF1ED6BC943}" destId="{50A3A4ED-7453-4B01-B9BF-F95719FCB10B}" srcOrd="0" destOrd="0" presId="urn:microsoft.com/office/officeart/2005/8/layout/orgChart1"/>
    <dgm:cxn modelId="{94AC8184-25FE-4A49-9E46-9C9FD9CB0B0E}" type="presParOf" srcId="{B9A2354B-3DAB-4FF2-93FC-5DF1ED6BC943}" destId="{2C0F90C3-95FA-423E-AA94-B78B0079F926}" srcOrd="1" destOrd="0" presId="urn:microsoft.com/office/officeart/2005/8/layout/orgChart1"/>
    <dgm:cxn modelId="{1BA859DA-B8A7-4D6A-BDEE-073D8B6DAAEC}" type="presParOf" srcId="{CB773181-FF4E-4708-B056-E2869263937E}" destId="{39C3244A-F7C5-4CD5-BCCD-3F41232206BF}" srcOrd="1" destOrd="0" presId="urn:microsoft.com/office/officeart/2005/8/layout/orgChart1"/>
    <dgm:cxn modelId="{0DA4CB83-3524-4E5C-9011-2F17FB0017AB}" type="presParOf" srcId="{CB773181-FF4E-4708-B056-E2869263937E}" destId="{054A4ABF-6E32-4F5A-A0AB-D0E4DFAE3406}" srcOrd="2" destOrd="0" presId="urn:microsoft.com/office/officeart/2005/8/layout/orgChart1"/>
    <dgm:cxn modelId="{0A6B0B85-8E03-421E-9A60-4370FBAA138A}" type="presParOf" srcId="{7F017EEE-D0CE-4FB1-9C1F-362C59527B6A}" destId="{17D34D59-7479-4AA7-A4F6-571F7BEEAFB5}" srcOrd="12" destOrd="0" presId="urn:microsoft.com/office/officeart/2005/8/layout/orgChart1"/>
    <dgm:cxn modelId="{064A875B-3DC4-4A42-A1C4-7F50BA64ED33}" type="presParOf" srcId="{7F017EEE-D0CE-4FB1-9C1F-362C59527B6A}" destId="{5CBED024-41AC-4E6D-9228-FC274DEAD4DE}" srcOrd="13" destOrd="0" presId="urn:microsoft.com/office/officeart/2005/8/layout/orgChart1"/>
    <dgm:cxn modelId="{82AC5358-C419-4A1F-8A4A-7F53BD2D2801}" type="presParOf" srcId="{5CBED024-41AC-4E6D-9228-FC274DEAD4DE}" destId="{D6C0C91C-1CD2-41D4-B411-E28BA88A57A8}" srcOrd="0" destOrd="0" presId="urn:microsoft.com/office/officeart/2005/8/layout/orgChart1"/>
    <dgm:cxn modelId="{FA154485-23AE-48B6-A796-C79E7F3C30F0}" type="presParOf" srcId="{D6C0C91C-1CD2-41D4-B411-E28BA88A57A8}" destId="{1067ACAC-41F1-45FE-9FD3-5F62A511E7BE}" srcOrd="0" destOrd="0" presId="urn:microsoft.com/office/officeart/2005/8/layout/orgChart1"/>
    <dgm:cxn modelId="{8DCFC7F4-A3E9-4C89-844A-49D67592ADF6}" type="presParOf" srcId="{D6C0C91C-1CD2-41D4-B411-E28BA88A57A8}" destId="{90503A46-C848-4F1F-B72C-BCC8FC8EDB58}" srcOrd="1" destOrd="0" presId="urn:microsoft.com/office/officeart/2005/8/layout/orgChart1"/>
    <dgm:cxn modelId="{AA1ED32C-0976-404C-9E23-EFBBE626D40D}" type="presParOf" srcId="{5CBED024-41AC-4E6D-9228-FC274DEAD4DE}" destId="{FFA5754C-9481-4A78-A76D-FD87D1A061BF}" srcOrd="1" destOrd="0" presId="urn:microsoft.com/office/officeart/2005/8/layout/orgChart1"/>
    <dgm:cxn modelId="{B956893E-158C-426F-8F83-38CE627B48E4}" type="presParOf" srcId="{5CBED024-41AC-4E6D-9228-FC274DEAD4DE}" destId="{B8E1BA43-262A-42EA-B656-CA8C0A984087}" srcOrd="2" destOrd="0" presId="urn:microsoft.com/office/officeart/2005/8/layout/orgChart1"/>
    <dgm:cxn modelId="{7C51BBC9-6EFE-4096-AD9F-DF67F19AFFB0}" type="presParOf" srcId="{7F017EEE-D0CE-4FB1-9C1F-362C59527B6A}" destId="{A57FD4F8-0FC1-4F0E-96EC-4656EF6A3F64}" srcOrd="14" destOrd="0" presId="urn:microsoft.com/office/officeart/2005/8/layout/orgChart1"/>
    <dgm:cxn modelId="{FE10AB25-67E4-4596-8947-855FC6C15353}" type="presParOf" srcId="{7F017EEE-D0CE-4FB1-9C1F-362C59527B6A}" destId="{078CC716-1066-4DD2-9DC8-61623109F959}" srcOrd="15" destOrd="0" presId="urn:microsoft.com/office/officeart/2005/8/layout/orgChart1"/>
    <dgm:cxn modelId="{5CF623B6-2438-4917-91D4-0CF968E5536B}" type="presParOf" srcId="{078CC716-1066-4DD2-9DC8-61623109F959}" destId="{D51FCFAB-85BA-4151-B5FF-9BDEC816AAF3}" srcOrd="0" destOrd="0" presId="urn:microsoft.com/office/officeart/2005/8/layout/orgChart1"/>
    <dgm:cxn modelId="{213977CB-8251-4271-A327-542C73879AEA}" type="presParOf" srcId="{D51FCFAB-85BA-4151-B5FF-9BDEC816AAF3}" destId="{FC621479-E04B-4944-B19E-D2E504980C25}" srcOrd="0" destOrd="0" presId="urn:microsoft.com/office/officeart/2005/8/layout/orgChart1"/>
    <dgm:cxn modelId="{497A74C8-EF9D-4AE5-88FB-3DD88A63A7AF}" type="presParOf" srcId="{D51FCFAB-85BA-4151-B5FF-9BDEC816AAF3}" destId="{0979751E-E70B-451E-9C11-6B346C52D84E}" srcOrd="1" destOrd="0" presId="urn:microsoft.com/office/officeart/2005/8/layout/orgChart1"/>
    <dgm:cxn modelId="{908BBC70-E3B1-4B69-9F92-D31E43DA2F22}" type="presParOf" srcId="{078CC716-1066-4DD2-9DC8-61623109F959}" destId="{3B9B534B-6A01-4615-B238-3FDE6B35D307}" srcOrd="1" destOrd="0" presId="urn:microsoft.com/office/officeart/2005/8/layout/orgChart1"/>
    <dgm:cxn modelId="{BB043BD8-68F8-4111-BCD9-831053874531}" type="presParOf" srcId="{078CC716-1066-4DD2-9DC8-61623109F959}" destId="{FA1842E3-84B8-47E5-A92E-92D976FE036E}" srcOrd="2" destOrd="0" presId="urn:microsoft.com/office/officeart/2005/8/layout/orgChart1"/>
    <dgm:cxn modelId="{CB65505C-608A-4FD5-A3B5-68824EF9205B}" type="presParOf" srcId="{7F017EEE-D0CE-4FB1-9C1F-362C59527B6A}" destId="{5E02FA7B-E1DB-436D-AD2C-736D73854958}" srcOrd="16" destOrd="0" presId="urn:microsoft.com/office/officeart/2005/8/layout/orgChart1"/>
    <dgm:cxn modelId="{6199A58D-ACD4-4D07-A848-8628F4F3D3AA}" type="presParOf" srcId="{7F017EEE-D0CE-4FB1-9C1F-362C59527B6A}" destId="{7F50DC16-8D1C-4877-93CC-8226D410438F}" srcOrd="17" destOrd="0" presId="urn:microsoft.com/office/officeart/2005/8/layout/orgChart1"/>
    <dgm:cxn modelId="{D26AA75D-44A7-494E-B3FE-7FCF283E033C}" type="presParOf" srcId="{7F50DC16-8D1C-4877-93CC-8226D410438F}" destId="{C076C125-A130-43DB-82D7-54AF34466890}" srcOrd="0" destOrd="0" presId="urn:microsoft.com/office/officeart/2005/8/layout/orgChart1"/>
    <dgm:cxn modelId="{E1845B99-BC82-490E-BF14-BFA35D0CA028}" type="presParOf" srcId="{C076C125-A130-43DB-82D7-54AF34466890}" destId="{759EAC23-DA56-4A8C-B6ED-1371067B8439}" srcOrd="0" destOrd="0" presId="urn:microsoft.com/office/officeart/2005/8/layout/orgChart1"/>
    <dgm:cxn modelId="{42AC250D-5E79-480F-9922-81DDE4665CEE}" type="presParOf" srcId="{C076C125-A130-43DB-82D7-54AF34466890}" destId="{29F1C1AA-A77D-4C35-9309-6B2F68FB732E}" srcOrd="1" destOrd="0" presId="urn:microsoft.com/office/officeart/2005/8/layout/orgChart1"/>
    <dgm:cxn modelId="{EA9BD997-C86D-44F5-A4AD-4E4F4B986D20}" type="presParOf" srcId="{7F50DC16-8D1C-4877-93CC-8226D410438F}" destId="{35A62A63-E0E2-4A5D-95C2-654578DE578B}" srcOrd="1" destOrd="0" presId="urn:microsoft.com/office/officeart/2005/8/layout/orgChart1"/>
    <dgm:cxn modelId="{CDC86D54-6F23-418A-B328-B5DA4C2669E4}" type="presParOf" srcId="{7F50DC16-8D1C-4877-93CC-8226D410438F}" destId="{617CCAC8-F64E-44D7-BB3D-DC30331887F2}" srcOrd="2" destOrd="0" presId="urn:microsoft.com/office/officeart/2005/8/layout/orgChart1"/>
    <dgm:cxn modelId="{AA418E0D-F115-41AA-A2E9-5D2C3AEFEB12}" type="presParOf" srcId="{59BCFC3E-4604-4272-BD2D-D1D4F3428F89}" destId="{E0ABF8A3-ED1D-4EAE-93D6-82FA94D2C141}" srcOrd="2" destOrd="0" presId="urn:microsoft.com/office/officeart/2005/8/layout/orgChart1"/>
    <dgm:cxn modelId="{3CE57E1E-126E-4103-A38F-EF13418B3C2B}" type="presParOf" srcId="{B973BE07-5D74-4C35-ABA2-DCB7410DC124}" destId="{18FCBB34-E0B1-4C64-9746-C539CEA30943}" srcOrd="2" destOrd="0" presId="urn:microsoft.com/office/officeart/2005/8/layout/orgChart1"/>
    <dgm:cxn modelId="{0648266C-BBEF-4A6F-AB4E-377E56633C9D}" type="presParOf" srcId="{18FCBB34-E0B1-4C64-9746-C539CEA30943}" destId="{B28A8D6E-F37D-4521-9A2D-F254AC64E4D1}" srcOrd="0" destOrd="0" presId="urn:microsoft.com/office/officeart/2005/8/layout/orgChart1"/>
    <dgm:cxn modelId="{1E30C9BF-15EA-4A33-B422-853523BFF094}" type="presParOf" srcId="{18FCBB34-E0B1-4C64-9746-C539CEA30943}" destId="{2ABD438D-68A4-492B-94A6-E768170F0E6A}" srcOrd="1" destOrd="0" presId="urn:microsoft.com/office/officeart/2005/8/layout/orgChart1"/>
    <dgm:cxn modelId="{F6F97DDE-E4C3-4823-A092-57EE4E23C7ED}" type="presParOf" srcId="{2ABD438D-68A4-492B-94A6-E768170F0E6A}" destId="{8015E42E-B68F-470D-BB2C-B26FA16DB354}" srcOrd="0" destOrd="0" presId="urn:microsoft.com/office/officeart/2005/8/layout/orgChart1"/>
    <dgm:cxn modelId="{0B0BBC52-5E2B-4A16-8209-4D66FDE03357}" type="presParOf" srcId="{8015E42E-B68F-470D-BB2C-B26FA16DB354}" destId="{ECBAAA87-B256-463B-95EC-B0CFB99979CC}" srcOrd="0" destOrd="0" presId="urn:microsoft.com/office/officeart/2005/8/layout/orgChart1"/>
    <dgm:cxn modelId="{0BB19D80-696B-48F1-908E-F083C06EDB97}" type="presParOf" srcId="{8015E42E-B68F-470D-BB2C-B26FA16DB354}" destId="{8EA16046-98DE-4925-BB07-FFAD39F52E9D}" srcOrd="1" destOrd="0" presId="urn:microsoft.com/office/officeart/2005/8/layout/orgChart1"/>
    <dgm:cxn modelId="{99556B07-4B14-4549-9A53-CE5C59127F8F}" type="presParOf" srcId="{2ABD438D-68A4-492B-94A6-E768170F0E6A}" destId="{BDEC7B24-E756-4C0E-93D3-FC56A54CC3A3}" srcOrd="1" destOrd="0" presId="urn:microsoft.com/office/officeart/2005/8/layout/orgChart1"/>
    <dgm:cxn modelId="{054E5C97-0D97-4411-9918-185E77F0E2AA}" type="presParOf" srcId="{2ABD438D-68A4-492B-94A6-E768170F0E6A}" destId="{1C080AFE-0C13-4958-85DB-1088C8A25320}" srcOrd="2" destOrd="0" presId="urn:microsoft.com/office/officeart/2005/8/layout/orgChart1"/>
    <dgm:cxn modelId="{3C63355D-2AF6-4583-8307-98FF2C79B312}" type="presParOf" srcId="{1C080AFE-0C13-4958-85DB-1088C8A25320}" destId="{C221F61A-8E60-4E98-904A-7CDE0B27404F}" srcOrd="0" destOrd="0" presId="urn:microsoft.com/office/officeart/2005/8/layout/orgChart1"/>
    <dgm:cxn modelId="{51E1468F-1F8C-455E-9090-29703E9FAD89}" type="presParOf" srcId="{1C080AFE-0C13-4958-85DB-1088C8A25320}" destId="{B742BF58-9D2C-4584-8123-A649874F0C90}" srcOrd="1" destOrd="0" presId="urn:microsoft.com/office/officeart/2005/8/layout/orgChart1"/>
    <dgm:cxn modelId="{03EC3AD1-1AFA-4987-8B16-8B0CCA7DCF1A}" type="presParOf" srcId="{B742BF58-9D2C-4584-8123-A649874F0C90}" destId="{9DE7EEE3-D341-4EA3-B31D-C8CE147C2E8A}" srcOrd="0" destOrd="0" presId="urn:microsoft.com/office/officeart/2005/8/layout/orgChart1"/>
    <dgm:cxn modelId="{614818CE-DF88-4D2E-A5B4-754C2CFDDA88}" type="presParOf" srcId="{9DE7EEE3-D341-4EA3-B31D-C8CE147C2E8A}" destId="{656E9BCD-C2E2-45D2-9272-A1EBA55E591C}" srcOrd="0" destOrd="0" presId="urn:microsoft.com/office/officeart/2005/8/layout/orgChart1"/>
    <dgm:cxn modelId="{C528E99C-6872-46DB-BD9E-2AFA9CD2F2AA}" type="presParOf" srcId="{9DE7EEE3-D341-4EA3-B31D-C8CE147C2E8A}" destId="{038E59C6-64B9-44C7-8F0A-CE4B39EC0DEA}" srcOrd="1" destOrd="0" presId="urn:microsoft.com/office/officeart/2005/8/layout/orgChart1"/>
    <dgm:cxn modelId="{0C5F61D0-0885-417C-A3E5-4C5E34AD5D7D}" type="presParOf" srcId="{B742BF58-9D2C-4584-8123-A649874F0C90}" destId="{9BF8464D-1795-4425-9537-04FE4129D5F8}" srcOrd="1" destOrd="0" presId="urn:microsoft.com/office/officeart/2005/8/layout/orgChart1"/>
    <dgm:cxn modelId="{07AF2D96-B677-4A9B-AAAC-CADF2F856472}" type="presParOf" srcId="{B742BF58-9D2C-4584-8123-A649874F0C90}" destId="{23678112-594C-454F-BA63-17BAD89831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A18C91-E9A5-4535-87FA-D1DC64C8A594}" type="doc">
      <dgm:prSet loTypeId="urn:microsoft.com/office/officeart/2005/8/layout/orgChart1" loCatId="hierarchy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nb-NO"/>
        </a:p>
      </dgm:t>
    </dgm:pt>
    <dgm:pt modelId="{5B90EA9F-D251-4E06-98AD-BA8A8510CF6F}">
      <dgm:prSet phldrT="[Text]" custT="1"/>
      <dgm:spPr/>
      <dgm:t>
        <a:bodyPr/>
        <a:lstStyle/>
        <a:p>
          <a:r>
            <a:rPr lang="nb-NO" sz="1800" noProof="1"/>
            <a:t>Sorenskriver</a:t>
          </a:r>
        </a:p>
      </dgm:t>
    </dgm:pt>
    <dgm:pt modelId="{49FCCC3D-B895-4CC4-AF60-A82AF7DAE08E}" type="sibTrans" cxnId="{703F7703-CC0A-4F33-92E1-A12D52F0019A}">
      <dgm:prSet/>
      <dgm:spPr/>
      <dgm:t>
        <a:bodyPr/>
        <a:lstStyle/>
        <a:p>
          <a:endParaRPr lang="nb-NO"/>
        </a:p>
      </dgm:t>
    </dgm:pt>
    <dgm:pt modelId="{B95F726B-E197-49CF-AC39-D9F72C00A871}" type="parTrans" cxnId="{703F7703-CC0A-4F33-92E1-A12D52F0019A}">
      <dgm:prSet/>
      <dgm:spPr/>
      <dgm:t>
        <a:bodyPr/>
        <a:lstStyle/>
        <a:p>
          <a:endParaRPr lang="nb-NO"/>
        </a:p>
      </dgm:t>
    </dgm:pt>
    <dgm:pt modelId="{04510DA4-10F5-4F74-B6B1-7B1E2C0D58D3}">
      <dgm:prSet phldrT="[Text]" custT="1"/>
      <dgm:spPr/>
      <dgm:t>
        <a:bodyPr/>
        <a:lstStyle/>
        <a:p>
          <a:r>
            <a:rPr lang="nb-NO" sz="1800" noProof="1"/>
            <a:t>Administrasjonssjef</a:t>
          </a:r>
        </a:p>
      </dgm:t>
    </dgm:pt>
    <dgm:pt modelId="{E5D26DD3-56F9-40B7-B6A8-4D65B62DA8E8}" type="sibTrans" cxnId="{BA443C24-7B00-472B-A8C0-0C226AB064F7}">
      <dgm:prSet/>
      <dgm:spPr/>
      <dgm:t>
        <a:bodyPr/>
        <a:lstStyle/>
        <a:p>
          <a:endParaRPr lang="nb-NO"/>
        </a:p>
      </dgm:t>
    </dgm:pt>
    <dgm:pt modelId="{30A8CE7A-9D81-4C2F-96B4-BC565B0D72D8}" type="parTrans" cxnId="{BA443C24-7B00-472B-A8C0-0C226AB064F7}">
      <dgm:prSet/>
      <dgm:spPr/>
      <dgm:t>
        <a:bodyPr/>
        <a:lstStyle/>
        <a:p>
          <a:endParaRPr lang="nb-NO"/>
        </a:p>
      </dgm:t>
    </dgm:pt>
    <dgm:pt modelId="{F7F65816-6A4C-4B8B-92B0-8D34F449C086}">
      <dgm:prSet custT="1"/>
      <dgm:spPr/>
      <dgm:t>
        <a:bodyPr/>
        <a:lstStyle/>
        <a:p>
          <a:r>
            <a:rPr lang="nb-NO" sz="1800" dirty="0"/>
            <a:t>Team sivil</a:t>
          </a:r>
        </a:p>
      </dgm:t>
    </dgm:pt>
    <dgm:pt modelId="{B5546FBD-2D07-4741-B7AF-B6924B579F6A}" type="sibTrans" cxnId="{E4C4AB71-9075-4A06-95CC-02B577ECA237}">
      <dgm:prSet/>
      <dgm:spPr/>
      <dgm:t>
        <a:bodyPr/>
        <a:lstStyle/>
        <a:p>
          <a:endParaRPr lang="nb-NO"/>
        </a:p>
      </dgm:t>
    </dgm:pt>
    <dgm:pt modelId="{BE46C85B-BF62-421A-9690-3197559DF42C}" type="parTrans" cxnId="{E4C4AB71-9075-4A06-95CC-02B577ECA237}">
      <dgm:prSet/>
      <dgm:spPr/>
      <dgm:t>
        <a:bodyPr/>
        <a:lstStyle/>
        <a:p>
          <a:endParaRPr lang="nb-NO"/>
        </a:p>
      </dgm:t>
    </dgm:pt>
    <dgm:pt modelId="{BB2DD396-EFC8-4C00-9445-A7DC0B846436}">
      <dgm:prSet custT="1"/>
      <dgm:spPr/>
      <dgm:t>
        <a:bodyPr/>
        <a:lstStyle/>
        <a:p>
          <a:r>
            <a:rPr lang="nb-NO" sz="1800" dirty="0"/>
            <a:t>Team straff</a:t>
          </a:r>
        </a:p>
      </dgm:t>
    </dgm:pt>
    <dgm:pt modelId="{5BDC9102-151D-4D1D-815D-D519441453AE}" type="sibTrans" cxnId="{5BE81CEE-3F85-4B0A-AB6B-CAFDE6A0426C}">
      <dgm:prSet/>
      <dgm:spPr/>
      <dgm:t>
        <a:bodyPr/>
        <a:lstStyle/>
        <a:p>
          <a:endParaRPr lang="nb-NO"/>
        </a:p>
      </dgm:t>
    </dgm:pt>
    <dgm:pt modelId="{82C83FAF-6970-482D-BDC4-42056FC9C15B}" type="parTrans" cxnId="{5BE81CEE-3F85-4B0A-AB6B-CAFDE6A0426C}">
      <dgm:prSet/>
      <dgm:spPr/>
      <dgm:t>
        <a:bodyPr/>
        <a:lstStyle/>
        <a:p>
          <a:endParaRPr lang="nb-NO"/>
        </a:p>
      </dgm:t>
    </dgm:pt>
    <dgm:pt modelId="{F477C392-1691-49B7-B5AA-04446FD4A388}">
      <dgm:prSet custT="1"/>
      <dgm:spPr/>
      <dgm:t>
        <a:bodyPr/>
        <a:lstStyle/>
        <a:p>
          <a:pPr rtl="0"/>
          <a:r>
            <a:rPr lang="nb-NO" sz="1800" dirty="0"/>
            <a:t>Dommere </a:t>
          </a:r>
        </a:p>
      </dgm:t>
    </dgm:pt>
    <dgm:pt modelId="{0B47D986-3C6E-4499-AAEB-3B38E35C2B6B}" type="sibTrans" cxnId="{9D43FB84-65DD-4C42-8E67-B569F1BB1B00}">
      <dgm:prSet/>
      <dgm:spPr/>
      <dgm:t>
        <a:bodyPr/>
        <a:lstStyle/>
        <a:p>
          <a:endParaRPr lang="nb-NO"/>
        </a:p>
      </dgm:t>
    </dgm:pt>
    <dgm:pt modelId="{E7532F74-D827-45FC-B4ED-265C612F844E}" type="parTrans" cxnId="{9D43FB84-65DD-4C42-8E67-B569F1BB1B00}">
      <dgm:prSet/>
      <dgm:spPr/>
      <dgm:t>
        <a:bodyPr/>
        <a:lstStyle/>
        <a:p>
          <a:endParaRPr lang="nb-NO"/>
        </a:p>
      </dgm:t>
    </dgm:pt>
    <dgm:pt modelId="{68AA095A-83EC-449D-A0B4-F8FF0B172435}">
      <dgm:prSet custT="1"/>
      <dgm:spPr/>
      <dgm:t>
        <a:bodyPr/>
        <a:lstStyle/>
        <a:p>
          <a:pPr algn="ctr"/>
          <a:r>
            <a:rPr lang="nb-NO" sz="1800" dirty="0"/>
            <a:t>Team tvang</a:t>
          </a:r>
        </a:p>
      </dgm:t>
    </dgm:pt>
    <dgm:pt modelId="{F14050DD-E1F3-4CFE-BC19-52C16944CAEC}" type="parTrans" cxnId="{676EAA56-30F1-4BFB-BC2B-1713E1401D17}">
      <dgm:prSet/>
      <dgm:spPr/>
      <dgm:t>
        <a:bodyPr/>
        <a:lstStyle/>
        <a:p>
          <a:endParaRPr lang="nb-NO"/>
        </a:p>
      </dgm:t>
    </dgm:pt>
    <dgm:pt modelId="{63121392-0B46-4B0D-8194-40094FADEEDF}" type="sibTrans" cxnId="{676EAA56-30F1-4BFB-BC2B-1713E1401D17}">
      <dgm:prSet/>
      <dgm:spPr/>
      <dgm:t>
        <a:bodyPr/>
        <a:lstStyle/>
        <a:p>
          <a:endParaRPr lang="nb-NO"/>
        </a:p>
      </dgm:t>
    </dgm:pt>
    <dgm:pt modelId="{A3FB85F6-5ECE-4ED1-A30B-16AFC8F7CC92}">
      <dgm:prSet custT="1"/>
      <dgm:spPr/>
      <dgm:t>
        <a:bodyPr/>
        <a:lstStyle/>
        <a:p>
          <a:r>
            <a:rPr lang="nb-NO" sz="1800" dirty="0"/>
            <a:t>Team konkurs/skifte</a:t>
          </a:r>
        </a:p>
      </dgm:t>
    </dgm:pt>
    <dgm:pt modelId="{08048B36-F933-4CE7-82EC-11208DB61E66}" type="parTrans" cxnId="{19F3D500-3377-412B-BE1F-3320B8AB0FB1}">
      <dgm:prSet/>
      <dgm:spPr/>
      <dgm:t>
        <a:bodyPr/>
        <a:lstStyle/>
        <a:p>
          <a:endParaRPr lang="nb-NO"/>
        </a:p>
      </dgm:t>
    </dgm:pt>
    <dgm:pt modelId="{448EE202-8439-4613-AB7B-CD692C4A516D}" type="sibTrans" cxnId="{19F3D500-3377-412B-BE1F-3320B8AB0FB1}">
      <dgm:prSet/>
      <dgm:spPr/>
      <dgm:t>
        <a:bodyPr/>
        <a:lstStyle/>
        <a:p>
          <a:endParaRPr lang="nb-NO"/>
        </a:p>
      </dgm:t>
    </dgm:pt>
    <dgm:pt modelId="{D0224FD3-E8AB-4E89-B1DC-BED68F8332D9}">
      <dgm:prSet custT="1"/>
      <dgm:spPr/>
      <dgm:t>
        <a:bodyPr/>
        <a:lstStyle/>
        <a:p>
          <a:r>
            <a:rPr lang="nb-NO" sz="1800" dirty="0"/>
            <a:t>Team IKT, service- og sikkerhet</a:t>
          </a:r>
        </a:p>
      </dgm:t>
    </dgm:pt>
    <dgm:pt modelId="{F27ABEA7-4DBF-4B2D-B43C-2015A5A050AB}" type="parTrans" cxnId="{6C555EB3-9889-4561-8C32-11F560F35717}">
      <dgm:prSet/>
      <dgm:spPr/>
      <dgm:t>
        <a:bodyPr/>
        <a:lstStyle/>
        <a:p>
          <a:endParaRPr lang="nb-NO"/>
        </a:p>
      </dgm:t>
    </dgm:pt>
    <dgm:pt modelId="{7A8C4E48-72A6-47D1-A7EC-8087FF80CF92}" type="sibTrans" cxnId="{6C555EB3-9889-4561-8C32-11F560F35717}">
      <dgm:prSet/>
      <dgm:spPr/>
      <dgm:t>
        <a:bodyPr/>
        <a:lstStyle/>
        <a:p>
          <a:endParaRPr lang="nb-NO"/>
        </a:p>
      </dgm:t>
    </dgm:pt>
    <dgm:pt modelId="{90CB9FC7-8211-4D37-AD9D-2E445A582FBB}" type="asst">
      <dgm:prSet custT="1"/>
      <dgm:spPr/>
      <dgm:t>
        <a:bodyPr/>
        <a:lstStyle/>
        <a:p>
          <a:r>
            <a:rPr lang="nb-NO" sz="1800" noProof="1"/>
            <a:t>Nestleder</a:t>
          </a:r>
          <a:endParaRPr lang="nb-NO" sz="1800" dirty="0"/>
        </a:p>
      </dgm:t>
    </dgm:pt>
    <dgm:pt modelId="{07FD8605-48F0-43B8-B608-A83490496F59}" type="sibTrans" cxnId="{0E41575C-C3F1-4C5F-83AC-307E922AD535}">
      <dgm:prSet/>
      <dgm:spPr/>
      <dgm:t>
        <a:bodyPr/>
        <a:lstStyle/>
        <a:p>
          <a:endParaRPr lang="nb-NO"/>
        </a:p>
      </dgm:t>
    </dgm:pt>
    <dgm:pt modelId="{A216C69C-3D9B-4A1D-8720-F3F8E72CA61E}" type="parTrans" cxnId="{0E41575C-C3F1-4C5F-83AC-307E922AD535}">
      <dgm:prSet/>
      <dgm:spPr/>
      <dgm:t>
        <a:bodyPr/>
        <a:lstStyle/>
        <a:p>
          <a:endParaRPr lang="nb-NO"/>
        </a:p>
      </dgm:t>
    </dgm:pt>
    <dgm:pt modelId="{8968B071-4D2B-45EE-A2D7-334B946A8A73}">
      <dgm:prSet custT="1"/>
      <dgm:spPr/>
      <dgm:t>
        <a:bodyPr/>
        <a:lstStyle/>
        <a:p>
          <a:r>
            <a:rPr lang="nb-NO" sz="1800" baseline="0" dirty="0"/>
            <a:t>Dommerfullmektiger</a:t>
          </a:r>
        </a:p>
      </dgm:t>
    </dgm:pt>
    <dgm:pt modelId="{044233C8-B483-4BA4-878B-01E431EC4D48}" type="parTrans" cxnId="{1ECC1EA3-C8CD-4AFA-9402-4C19EA7C7D1F}">
      <dgm:prSet/>
      <dgm:spPr/>
      <dgm:t>
        <a:bodyPr/>
        <a:lstStyle/>
        <a:p>
          <a:endParaRPr lang="nb-NO"/>
        </a:p>
      </dgm:t>
    </dgm:pt>
    <dgm:pt modelId="{B7C52CF9-9ADA-488A-BD17-E9FAB2A82E6D}" type="sibTrans" cxnId="{1ECC1EA3-C8CD-4AFA-9402-4C19EA7C7D1F}">
      <dgm:prSet/>
      <dgm:spPr/>
      <dgm:t>
        <a:bodyPr/>
        <a:lstStyle/>
        <a:p>
          <a:endParaRPr lang="nb-NO"/>
        </a:p>
      </dgm:t>
    </dgm:pt>
    <dgm:pt modelId="{D8ADAB66-F3C7-4F58-9FCF-15940D9237F2}" type="pres">
      <dgm:prSet presAssocID="{A1A18C91-E9A5-4535-87FA-D1DC64C8A5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973BE07-5D74-4C35-ABA2-DCB7410DC124}" type="pres">
      <dgm:prSet presAssocID="{5B90EA9F-D251-4E06-98AD-BA8A8510CF6F}" presName="hierRoot1" presStyleCnt="0">
        <dgm:presLayoutVars>
          <dgm:hierBranch/>
        </dgm:presLayoutVars>
      </dgm:prSet>
      <dgm:spPr/>
    </dgm:pt>
    <dgm:pt modelId="{E16FB8F2-95F8-471E-AFDC-19B017D93D14}" type="pres">
      <dgm:prSet presAssocID="{5B90EA9F-D251-4E06-98AD-BA8A8510CF6F}" presName="rootComposite1" presStyleCnt="0"/>
      <dgm:spPr/>
    </dgm:pt>
    <dgm:pt modelId="{F951B417-24AC-4D26-97BF-3333A1C0A2D1}" type="pres">
      <dgm:prSet presAssocID="{5B90EA9F-D251-4E06-98AD-BA8A8510CF6F}" presName="rootText1" presStyleLbl="node0" presStyleIdx="0" presStyleCnt="1" custScaleX="127068" custScaleY="132460" custLinFactNeighborX="-60683" custLinFactNeighborY="-14648">
        <dgm:presLayoutVars>
          <dgm:chPref val="3"/>
        </dgm:presLayoutVars>
      </dgm:prSet>
      <dgm:spPr/>
    </dgm:pt>
    <dgm:pt modelId="{F0BB7F93-A204-415A-AEE9-B2BC85B04DBF}" type="pres">
      <dgm:prSet presAssocID="{5B90EA9F-D251-4E06-98AD-BA8A8510CF6F}" presName="rootConnector1" presStyleLbl="node1" presStyleIdx="0" presStyleCnt="0"/>
      <dgm:spPr/>
    </dgm:pt>
    <dgm:pt modelId="{0B551202-F14A-4664-8411-F53218AD3C10}" type="pres">
      <dgm:prSet presAssocID="{5B90EA9F-D251-4E06-98AD-BA8A8510CF6F}" presName="hierChild2" presStyleCnt="0"/>
      <dgm:spPr/>
    </dgm:pt>
    <dgm:pt modelId="{89B45E78-FBEF-4772-88E2-2DEAB44EE5A8}" type="pres">
      <dgm:prSet presAssocID="{30A8CE7A-9D81-4C2F-96B4-BC565B0D72D8}" presName="Name35" presStyleLbl="parChTrans1D2" presStyleIdx="0" presStyleCnt="3"/>
      <dgm:spPr/>
    </dgm:pt>
    <dgm:pt modelId="{0705DDDE-BD4D-4801-8599-9D420EB1089A}" type="pres">
      <dgm:prSet presAssocID="{04510DA4-10F5-4F74-B6B1-7B1E2C0D58D3}" presName="hierRoot2" presStyleCnt="0">
        <dgm:presLayoutVars>
          <dgm:hierBranch/>
        </dgm:presLayoutVars>
      </dgm:prSet>
      <dgm:spPr/>
    </dgm:pt>
    <dgm:pt modelId="{BE666F25-2A41-4A30-BA89-A6F264590203}" type="pres">
      <dgm:prSet presAssocID="{04510DA4-10F5-4F74-B6B1-7B1E2C0D58D3}" presName="rootComposite" presStyleCnt="0"/>
      <dgm:spPr/>
    </dgm:pt>
    <dgm:pt modelId="{2061C85A-92F5-4C27-88A3-16C524CA668C}" type="pres">
      <dgm:prSet presAssocID="{04510DA4-10F5-4F74-B6B1-7B1E2C0D58D3}" presName="rootText" presStyleLbl="node2" presStyleIdx="0" presStyleCnt="2" custAng="0" custScaleX="145294" custLinFactNeighborX="17070" custLinFactNeighborY="-37448">
        <dgm:presLayoutVars>
          <dgm:chPref val="3"/>
        </dgm:presLayoutVars>
      </dgm:prSet>
      <dgm:spPr/>
    </dgm:pt>
    <dgm:pt modelId="{1B2F329C-8721-46DA-8567-7474339AA577}" type="pres">
      <dgm:prSet presAssocID="{04510DA4-10F5-4F74-B6B1-7B1E2C0D58D3}" presName="rootConnector" presStyleLbl="node2" presStyleIdx="0" presStyleCnt="2"/>
      <dgm:spPr/>
    </dgm:pt>
    <dgm:pt modelId="{AEF59745-1E0D-4A77-B405-5E03D64D9410}" type="pres">
      <dgm:prSet presAssocID="{04510DA4-10F5-4F74-B6B1-7B1E2C0D58D3}" presName="hierChild4" presStyleCnt="0"/>
      <dgm:spPr/>
    </dgm:pt>
    <dgm:pt modelId="{6679D73C-31CB-4716-9CC3-23AB66290C5B}" type="pres">
      <dgm:prSet presAssocID="{F27ABEA7-4DBF-4B2D-B43C-2015A5A050AB}" presName="Name35" presStyleLbl="parChTrans1D3" presStyleIdx="0" presStyleCnt="6"/>
      <dgm:spPr/>
    </dgm:pt>
    <dgm:pt modelId="{356A7632-12FE-459D-B822-D3B90E41711C}" type="pres">
      <dgm:prSet presAssocID="{D0224FD3-E8AB-4E89-B1DC-BED68F8332D9}" presName="hierRoot2" presStyleCnt="0">
        <dgm:presLayoutVars>
          <dgm:hierBranch val="init"/>
        </dgm:presLayoutVars>
      </dgm:prSet>
      <dgm:spPr/>
    </dgm:pt>
    <dgm:pt modelId="{1ADAF216-21F0-400F-B9A7-12FE28281BA7}" type="pres">
      <dgm:prSet presAssocID="{D0224FD3-E8AB-4E89-B1DC-BED68F8332D9}" presName="rootComposite" presStyleCnt="0"/>
      <dgm:spPr/>
    </dgm:pt>
    <dgm:pt modelId="{091A2AA6-7C92-446A-85F9-2D130F7EA8CF}" type="pres">
      <dgm:prSet presAssocID="{D0224FD3-E8AB-4E89-B1DC-BED68F8332D9}" presName="rootText" presStyleLbl="node3" presStyleIdx="0" presStyleCnt="6" custLinFactNeighborX="17441" custLinFactNeighborY="-19949">
        <dgm:presLayoutVars>
          <dgm:chPref val="3"/>
        </dgm:presLayoutVars>
      </dgm:prSet>
      <dgm:spPr/>
    </dgm:pt>
    <dgm:pt modelId="{E9DF3A25-2851-43FE-A5D8-047A18B4F9F0}" type="pres">
      <dgm:prSet presAssocID="{D0224FD3-E8AB-4E89-B1DC-BED68F8332D9}" presName="rootConnector" presStyleLbl="node3" presStyleIdx="0" presStyleCnt="6"/>
      <dgm:spPr/>
    </dgm:pt>
    <dgm:pt modelId="{4DAF34B6-E3BE-4929-9948-7F4D6BA0B9EB}" type="pres">
      <dgm:prSet presAssocID="{D0224FD3-E8AB-4E89-B1DC-BED68F8332D9}" presName="hierChild4" presStyleCnt="0"/>
      <dgm:spPr/>
    </dgm:pt>
    <dgm:pt modelId="{B266C6B0-4F59-46F5-A971-34362C274EBF}" type="pres">
      <dgm:prSet presAssocID="{D0224FD3-E8AB-4E89-B1DC-BED68F8332D9}" presName="hierChild5" presStyleCnt="0"/>
      <dgm:spPr/>
    </dgm:pt>
    <dgm:pt modelId="{60D4CFD1-A76F-4B5C-B90F-2A4CA4DA8C80}" type="pres">
      <dgm:prSet presAssocID="{BE46C85B-BF62-421A-9690-3197559DF42C}" presName="Name35" presStyleLbl="parChTrans1D3" presStyleIdx="1" presStyleCnt="6"/>
      <dgm:spPr/>
    </dgm:pt>
    <dgm:pt modelId="{550D53AF-C28F-497C-99DD-422A664986FA}" type="pres">
      <dgm:prSet presAssocID="{F7F65816-6A4C-4B8B-92B0-8D34F449C086}" presName="hierRoot2" presStyleCnt="0">
        <dgm:presLayoutVars>
          <dgm:hierBranch/>
        </dgm:presLayoutVars>
      </dgm:prSet>
      <dgm:spPr/>
    </dgm:pt>
    <dgm:pt modelId="{E6C744B6-3DAC-4038-ABD0-5C4D78116EF5}" type="pres">
      <dgm:prSet presAssocID="{F7F65816-6A4C-4B8B-92B0-8D34F449C086}" presName="rootComposite" presStyleCnt="0"/>
      <dgm:spPr/>
    </dgm:pt>
    <dgm:pt modelId="{5B60E130-BE65-4030-84A8-1C26E7D80F7F}" type="pres">
      <dgm:prSet presAssocID="{F7F65816-6A4C-4B8B-92B0-8D34F449C086}" presName="rootText" presStyleLbl="node3" presStyleIdx="1" presStyleCnt="6" custLinFactNeighborX="17441" custLinFactNeighborY="-19949">
        <dgm:presLayoutVars>
          <dgm:chPref val="3"/>
        </dgm:presLayoutVars>
      </dgm:prSet>
      <dgm:spPr/>
    </dgm:pt>
    <dgm:pt modelId="{B4107E88-BCA9-40EC-801A-A80BEF068B43}" type="pres">
      <dgm:prSet presAssocID="{F7F65816-6A4C-4B8B-92B0-8D34F449C086}" presName="rootConnector" presStyleLbl="node3" presStyleIdx="1" presStyleCnt="6"/>
      <dgm:spPr/>
    </dgm:pt>
    <dgm:pt modelId="{24A85776-BF51-4B48-A335-EF530BF51C54}" type="pres">
      <dgm:prSet presAssocID="{F7F65816-6A4C-4B8B-92B0-8D34F449C086}" presName="hierChild4" presStyleCnt="0"/>
      <dgm:spPr/>
    </dgm:pt>
    <dgm:pt modelId="{7C4EA5BE-C2CF-465B-A5CF-28993DF67D70}" type="pres">
      <dgm:prSet presAssocID="{F7F65816-6A4C-4B8B-92B0-8D34F449C086}" presName="hierChild5" presStyleCnt="0"/>
      <dgm:spPr/>
    </dgm:pt>
    <dgm:pt modelId="{0E0A2057-5389-46ED-988F-3FCEFEB63B0E}" type="pres">
      <dgm:prSet presAssocID="{82C83FAF-6970-482D-BDC4-42056FC9C15B}" presName="Name35" presStyleLbl="parChTrans1D3" presStyleIdx="2" presStyleCnt="6"/>
      <dgm:spPr/>
    </dgm:pt>
    <dgm:pt modelId="{30C3787D-19E5-4A8B-9DD3-6313E4AFE6B1}" type="pres">
      <dgm:prSet presAssocID="{BB2DD396-EFC8-4C00-9445-A7DC0B846436}" presName="hierRoot2" presStyleCnt="0">
        <dgm:presLayoutVars>
          <dgm:hierBranch/>
        </dgm:presLayoutVars>
      </dgm:prSet>
      <dgm:spPr/>
    </dgm:pt>
    <dgm:pt modelId="{515696FA-4480-45ED-A4FE-CB1752F3A295}" type="pres">
      <dgm:prSet presAssocID="{BB2DD396-EFC8-4C00-9445-A7DC0B846436}" presName="rootComposite" presStyleCnt="0"/>
      <dgm:spPr/>
    </dgm:pt>
    <dgm:pt modelId="{AF8B5808-3D25-4FDD-9E9D-70ADDC56CB64}" type="pres">
      <dgm:prSet presAssocID="{BB2DD396-EFC8-4C00-9445-A7DC0B846436}" presName="rootText" presStyleLbl="node3" presStyleIdx="2" presStyleCnt="6" custLinFactNeighborX="17441" custLinFactNeighborY="-19949">
        <dgm:presLayoutVars>
          <dgm:chPref val="3"/>
        </dgm:presLayoutVars>
      </dgm:prSet>
      <dgm:spPr/>
    </dgm:pt>
    <dgm:pt modelId="{5160723F-3F42-4D1F-B293-7FDEBD7536E8}" type="pres">
      <dgm:prSet presAssocID="{BB2DD396-EFC8-4C00-9445-A7DC0B846436}" presName="rootConnector" presStyleLbl="node3" presStyleIdx="2" presStyleCnt="6"/>
      <dgm:spPr/>
    </dgm:pt>
    <dgm:pt modelId="{319C581E-6232-424C-A8C4-E9CC1207CDD8}" type="pres">
      <dgm:prSet presAssocID="{BB2DD396-EFC8-4C00-9445-A7DC0B846436}" presName="hierChild4" presStyleCnt="0"/>
      <dgm:spPr/>
    </dgm:pt>
    <dgm:pt modelId="{71BC44BE-9FD3-4DF0-A988-8AF0196204F8}" type="pres">
      <dgm:prSet presAssocID="{BB2DD396-EFC8-4C00-9445-A7DC0B846436}" presName="hierChild5" presStyleCnt="0"/>
      <dgm:spPr/>
    </dgm:pt>
    <dgm:pt modelId="{3CB66EA1-3973-4FD3-88FC-E219729DA170}" type="pres">
      <dgm:prSet presAssocID="{F14050DD-E1F3-4CFE-BC19-52C16944CAEC}" presName="Name35" presStyleLbl="parChTrans1D3" presStyleIdx="3" presStyleCnt="6"/>
      <dgm:spPr/>
    </dgm:pt>
    <dgm:pt modelId="{632DD7D5-6520-411F-9E40-0B79D1A7EC26}" type="pres">
      <dgm:prSet presAssocID="{68AA095A-83EC-449D-A0B4-F8FF0B172435}" presName="hierRoot2" presStyleCnt="0">
        <dgm:presLayoutVars>
          <dgm:hierBranch val="init"/>
        </dgm:presLayoutVars>
      </dgm:prSet>
      <dgm:spPr/>
    </dgm:pt>
    <dgm:pt modelId="{C2680577-1F12-400C-808C-06C115694973}" type="pres">
      <dgm:prSet presAssocID="{68AA095A-83EC-449D-A0B4-F8FF0B172435}" presName="rootComposite" presStyleCnt="0"/>
      <dgm:spPr/>
    </dgm:pt>
    <dgm:pt modelId="{AAC742AA-AAB5-4151-BC24-7BBADC82CB6F}" type="pres">
      <dgm:prSet presAssocID="{68AA095A-83EC-449D-A0B4-F8FF0B172435}" presName="rootText" presStyleLbl="node3" presStyleIdx="3" presStyleCnt="6" custLinFactNeighborX="17441" custLinFactNeighborY="-19949">
        <dgm:presLayoutVars>
          <dgm:chPref val="3"/>
        </dgm:presLayoutVars>
      </dgm:prSet>
      <dgm:spPr/>
    </dgm:pt>
    <dgm:pt modelId="{49B77C93-79D8-4EB7-A9C6-69919D14E4B7}" type="pres">
      <dgm:prSet presAssocID="{68AA095A-83EC-449D-A0B4-F8FF0B172435}" presName="rootConnector" presStyleLbl="node3" presStyleIdx="3" presStyleCnt="6"/>
      <dgm:spPr/>
    </dgm:pt>
    <dgm:pt modelId="{27E6584A-FC08-471C-95BC-86E661544068}" type="pres">
      <dgm:prSet presAssocID="{68AA095A-83EC-449D-A0B4-F8FF0B172435}" presName="hierChild4" presStyleCnt="0"/>
      <dgm:spPr/>
    </dgm:pt>
    <dgm:pt modelId="{632BA895-E7CF-4F56-B14E-B4093902D9AC}" type="pres">
      <dgm:prSet presAssocID="{68AA095A-83EC-449D-A0B4-F8FF0B172435}" presName="hierChild5" presStyleCnt="0"/>
      <dgm:spPr/>
    </dgm:pt>
    <dgm:pt modelId="{6C62762F-AC2F-442D-8B2F-9B0B88080CAF}" type="pres">
      <dgm:prSet presAssocID="{08048B36-F933-4CE7-82EC-11208DB61E66}" presName="Name35" presStyleLbl="parChTrans1D3" presStyleIdx="4" presStyleCnt="6"/>
      <dgm:spPr/>
    </dgm:pt>
    <dgm:pt modelId="{079AFB45-D38B-4F0A-95BA-900D2FAD15EC}" type="pres">
      <dgm:prSet presAssocID="{A3FB85F6-5ECE-4ED1-A30B-16AFC8F7CC92}" presName="hierRoot2" presStyleCnt="0">
        <dgm:presLayoutVars>
          <dgm:hierBranch val="init"/>
        </dgm:presLayoutVars>
      </dgm:prSet>
      <dgm:spPr/>
    </dgm:pt>
    <dgm:pt modelId="{DFA8396B-07AF-4E13-B79B-48CB738E5650}" type="pres">
      <dgm:prSet presAssocID="{A3FB85F6-5ECE-4ED1-A30B-16AFC8F7CC92}" presName="rootComposite" presStyleCnt="0"/>
      <dgm:spPr/>
    </dgm:pt>
    <dgm:pt modelId="{4F6FC736-FBB1-413D-80DC-3F11B5D8588F}" type="pres">
      <dgm:prSet presAssocID="{A3FB85F6-5ECE-4ED1-A30B-16AFC8F7CC92}" presName="rootText" presStyleLbl="node3" presStyleIdx="4" presStyleCnt="6" custScaleX="141618" custLinFactNeighborX="17441" custLinFactNeighborY="-19949">
        <dgm:presLayoutVars>
          <dgm:chPref val="3"/>
        </dgm:presLayoutVars>
      </dgm:prSet>
      <dgm:spPr/>
    </dgm:pt>
    <dgm:pt modelId="{7ECBBBF9-9547-4C78-999B-25819C6A0BAB}" type="pres">
      <dgm:prSet presAssocID="{A3FB85F6-5ECE-4ED1-A30B-16AFC8F7CC92}" presName="rootConnector" presStyleLbl="node3" presStyleIdx="4" presStyleCnt="6"/>
      <dgm:spPr/>
    </dgm:pt>
    <dgm:pt modelId="{30340E19-AEAA-474B-8307-66D40483C9EE}" type="pres">
      <dgm:prSet presAssocID="{A3FB85F6-5ECE-4ED1-A30B-16AFC8F7CC92}" presName="hierChild4" presStyleCnt="0"/>
      <dgm:spPr/>
    </dgm:pt>
    <dgm:pt modelId="{C3740249-C9EF-4604-B5D0-0C49FA2714AC}" type="pres">
      <dgm:prSet presAssocID="{A3FB85F6-5ECE-4ED1-A30B-16AFC8F7CC92}" presName="hierChild5" presStyleCnt="0"/>
      <dgm:spPr/>
    </dgm:pt>
    <dgm:pt modelId="{EBDB35DA-ABFB-42CF-A0CE-BA2BD88BBF99}" type="pres">
      <dgm:prSet presAssocID="{04510DA4-10F5-4F74-B6B1-7B1E2C0D58D3}" presName="hierChild5" presStyleCnt="0"/>
      <dgm:spPr/>
    </dgm:pt>
    <dgm:pt modelId="{7C385FA0-46DB-485B-950A-8E2167C81BF9}" type="pres">
      <dgm:prSet presAssocID="{E7532F74-D827-45FC-B4ED-265C612F844E}" presName="Name35" presStyleLbl="parChTrans1D2" presStyleIdx="1" presStyleCnt="3"/>
      <dgm:spPr/>
    </dgm:pt>
    <dgm:pt modelId="{59BCFC3E-4604-4272-BD2D-D1D4F3428F89}" type="pres">
      <dgm:prSet presAssocID="{F477C392-1691-49B7-B5AA-04446FD4A388}" presName="hierRoot2" presStyleCnt="0">
        <dgm:presLayoutVars>
          <dgm:hierBranch/>
        </dgm:presLayoutVars>
      </dgm:prSet>
      <dgm:spPr/>
    </dgm:pt>
    <dgm:pt modelId="{B09E99EF-C55B-45BD-BA17-5AB62CDD9452}" type="pres">
      <dgm:prSet presAssocID="{F477C392-1691-49B7-B5AA-04446FD4A388}" presName="rootComposite" presStyleCnt="0"/>
      <dgm:spPr/>
    </dgm:pt>
    <dgm:pt modelId="{66822278-B5CD-4230-9A98-8AACEFD76047}" type="pres">
      <dgm:prSet presAssocID="{F477C392-1691-49B7-B5AA-04446FD4A388}" presName="rootText" presStyleLbl="node2" presStyleIdx="1" presStyleCnt="2" custScaleX="134781" custLinFactNeighborX="13315" custLinFactNeighborY="-37549">
        <dgm:presLayoutVars>
          <dgm:chPref val="3"/>
        </dgm:presLayoutVars>
      </dgm:prSet>
      <dgm:spPr/>
    </dgm:pt>
    <dgm:pt modelId="{80C56DF2-6351-45D0-94EC-7FBA7889A2A3}" type="pres">
      <dgm:prSet presAssocID="{F477C392-1691-49B7-B5AA-04446FD4A388}" presName="rootConnector" presStyleLbl="node2" presStyleIdx="1" presStyleCnt="2"/>
      <dgm:spPr/>
    </dgm:pt>
    <dgm:pt modelId="{7F017EEE-D0CE-4FB1-9C1F-362C59527B6A}" type="pres">
      <dgm:prSet presAssocID="{F477C392-1691-49B7-B5AA-04446FD4A388}" presName="hierChild4" presStyleCnt="0"/>
      <dgm:spPr/>
    </dgm:pt>
    <dgm:pt modelId="{E0ABF8A3-ED1D-4EAE-93D6-82FA94D2C141}" type="pres">
      <dgm:prSet presAssocID="{F477C392-1691-49B7-B5AA-04446FD4A388}" presName="hierChild5" presStyleCnt="0"/>
      <dgm:spPr/>
    </dgm:pt>
    <dgm:pt modelId="{18FCBB34-E0B1-4C64-9746-C539CEA30943}" type="pres">
      <dgm:prSet presAssocID="{5B90EA9F-D251-4E06-98AD-BA8A8510CF6F}" presName="hierChild3" presStyleCnt="0"/>
      <dgm:spPr/>
    </dgm:pt>
    <dgm:pt modelId="{B28A8D6E-F37D-4521-9A2D-F254AC64E4D1}" type="pres">
      <dgm:prSet presAssocID="{A216C69C-3D9B-4A1D-8720-F3F8E72CA61E}" presName="Name111" presStyleLbl="parChTrans1D2" presStyleIdx="2" presStyleCnt="3"/>
      <dgm:spPr/>
    </dgm:pt>
    <dgm:pt modelId="{2ABD438D-68A4-492B-94A6-E768170F0E6A}" type="pres">
      <dgm:prSet presAssocID="{90CB9FC7-8211-4D37-AD9D-2E445A582FBB}" presName="hierRoot3" presStyleCnt="0">
        <dgm:presLayoutVars>
          <dgm:hierBranch/>
        </dgm:presLayoutVars>
      </dgm:prSet>
      <dgm:spPr/>
    </dgm:pt>
    <dgm:pt modelId="{8015E42E-B68F-470D-BB2C-B26FA16DB354}" type="pres">
      <dgm:prSet presAssocID="{90CB9FC7-8211-4D37-AD9D-2E445A582FBB}" presName="rootComposite3" presStyleCnt="0"/>
      <dgm:spPr/>
    </dgm:pt>
    <dgm:pt modelId="{ECBAAA87-B256-463B-95EC-B0CFB99979CC}" type="pres">
      <dgm:prSet presAssocID="{90CB9FC7-8211-4D37-AD9D-2E445A582FBB}" presName="rootText3" presStyleLbl="asst1" presStyleIdx="0" presStyleCnt="1" custLinFactX="-10380" custLinFactNeighborX="-100000" custLinFactNeighborY="-49174">
        <dgm:presLayoutVars>
          <dgm:chPref val="3"/>
        </dgm:presLayoutVars>
      </dgm:prSet>
      <dgm:spPr/>
    </dgm:pt>
    <dgm:pt modelId="{8EA16046-98DE-4925-BB07-FFAD39F52E9D}" type="pres">
      <dgm:prSet presAssocID="{90CB9FC7-8211-4D37-AD9D-2E445A582FBB}" presName="rootConnector3" presStyleLbl="asst1" presStyleIdx="0" presStyleCnt="1"/>
      <dgm:spPr/>
    </dgm:pt>
    <dgm:pt modelId="{BDEC7B24-E756-4C0E-93D3-FC56A54CC3A3}" type="pres">
      <dgm:prSet presAssocID="{90CB9FC7-8211-4D37-AD9D-2E445A582FBB}" presName="hierChild6" presStyleCnt="0"/>
      <dgm:spPr/>
    </dgm:pt>
    <dgm:pt modelId="{3B93E39C-5E3B-4189-A3C6-790C471884B2}" type="pres">
      <dgm:prSet presAssocID="{044233C8-B483-4BA4-878B-01E431EC4D48}" presName="Name35" presStyleLbl="parChTrans1D3" presStyleIdx="5" presStyleCnt="6"/>
      <dgm:spPr/>
    </dgm:pt>
    <dgm:pt modelId="{E9AA2B1D-6AB0-47C7-9F77-4543E82ECFE8}" type="pres">
      <dgm:prSet presAssocID="{8968B071-4D2B-45EE-A2D7-334B946A8A73}" presName="hierRoot2" presStyleCnt="0">
        <dgm:presLayoutVars>
          <dgm:hierBranch val="init"/>
        </dgm:presLayoutVars>
      </dgm:prSet>
      <dgm:spPr/>
    </dgm:pt>
    <dgm:pt modelId="{2D58187C-9F31-45AE-B5ED-ECEFC39AC077}" type="pres">
      <dgm:prSet presAssocID="{8968B071-4D2B-45EE-A2D7-334B946A8A73}" presName="rootComposite" presStyleCnt="0"/>
      <dgm:spPr/>
    </dgm:pt>
    <dgm:pt modelId="{52575A76-1EC0-4510-B904-E79BEDF5C9AF}" type="pres">
      <dgm:prSet presAssocID="{8968B071-4D2B-45EE-A2D7-334B946A8A73}" presName="rootText" presStyleLbl="node3" presStyleIdx="5" presStyleCnt="6" custScaleX="153606" custLinFactX="-15723" custLinFactNeighborX="-100000" custLinFactNeighborY="-33189">
        <dgm:presLayoutVars>
          <dgm:chPref val="3"/>
        </dgm:presLayoutVars>
      </dgm:prSet>
      <dgm:spPr/>
    </dgm:pt>
    <dgm:pt modelId="{8B7A88E1-A511-4609-A2B8-51810408BA5F}" type="pres">
      <dgm:prSet presAssocID="{8968B071-4D2B-45EE-A2D7-334B946A8A73}" presName="rootConnector" presStyleLbl="node3" presStyleIdx="5" presStyleCnt="6"/>
      <dgm:spPr/>
    </dgm:pt>
    <dgm:pt modelId="{0D046E4C-7D94-43E0-BCD7-36D931651E32}" type="pres">
      <dgm:prSet presAssocID="{8968B071-4D2B-45EE-A2D7-334B946A8A73}" presName="hierChild4" presStyleCnt="0"/>
      <dgm:spPr/>
    </dgm:pt>
    <dgm:pt modelId="{684F131C-A613-4F96-BC92-F2C45BA36409}" type="pres">
      <dgm:prSet presAssocID="{8968B071-4D2B-45EE-A2D7-334B946A8A73}" presName="hierChild5" presStyleCnt="0"/>
      <dgm:spPr/>
    </dgm:pt>
    <dgm:pt modelId="{1C080AFE-0C13-4958-85DB-1088C8A25320}" type="pres">
      <dgm:prSet presAssocID="{90CB9FC7-8211-4D37-AD9D-2E445A582FBB}" presName="hierChild7" presStyleCnt="0"/>
      <dgm:spPr/>
    </dgm:pt>
  </dgm:ptLst>
  <dgm:cxnLst>
    <dgm:cxn modelId="{19F3D500-3377-412B-BE1F-3320B8AB0FB1}" srcId="{04510DA4-10F5-4F74-B6B1-7B1E2C0D58D3}" destId="{A3FB85F6-5ECE-4ED1-A30B-16AFC8F7CC92}" srcOrd="4" destOrd="0" parTransId="{08048B36-F933-4CE7-82EC-11208DB61E66}" sibTransId="{448EE202-8439-4613-AB7B-CD692C4A516D}"/>
    <dgm:cxn modelId="{8BFE1B01-F709-4CA4-92A6-5CF2D8115E37}" type="presOf" srcId="{D0224FD3-E8AB-4E89-B1DC-BED68F8332D9}" destId="{E9DF3A25-2851-43FE-A5D8-047A18B4F9F0}" srcOrd="1" destOrd="0" presId="urn:microsoft.com/office/officeart/2005/8/layout/orgChart1"/>
    <dgm:cxn modelId="{703F7703-CC0A-4F33-92E1-A12D52F0019A}" srcId="{A1A18C91-E9A5-4535-87FA-D1DC64C8A594}" destId="{5B90EA9F-D251-4E06-98AD-BA8A8510CF6F}" srcOrd="0" destOrd="0" parTransId="{B95F726B-E197-49CF-AC39-D9F72C00A871}" sibTransId="{49FCCC3D-B895-4CC4-AF60-A82AF7DAE08E}"/>
    <dgm:cxn modelId="{E0439005-BC12-4BA4-BA0F-300A84CDD4E6}" type="presOf" srcId="{8968B071-4D2B-45EE-A2D7-334B946A8A73}" destId="{8B7A88E1-A511-4609-A2B8-51810408BA5F}" srcOrd="1" destOrd="0" presId="urn:microsoft.com/office/officeart/2005/8/layout/orgChart1"/>
    <dgm:cxn modelId="{06D76211-9074-4EDF-9D5B-88C259CF7990}" type="presOf" srcId="{E7532F74-D827-45FC-B4ED-265C612F844E}" destId="{7C385FA0-46DB-485B-950A-8E2167C81BF9}" srcOrd="0" destOrd="0" presId="urn:microsoft.com/office/officeart/2005/8/layout/orgChart1"/>
    <dgm:cxn modelId="{F4FB1013-4E56-4BF4-AD72-3E221B3CE808}" type="presOf" srcId="{F477C392-1691-49B7-B5AA-04446FD4A388}" destId="{80C56DF2-6351-45D0-94EC-7FBA7889A2A3}" srcOrd="1" destOrd="0" presId="urn:microsoft.com/office/officeart/2005/8/layout/orgChart1"/>
    <dgm:cxn modelId="{80757D1D-EFCD-4A2D-960C-04C3E0FEA0B1}" type="presOf" srcId="{68AA095A-83EC-449D-A0B4-F8FF0B172435}" destId="{AAC742AA-AAB5-4151-BC24-7BBADC82CB6F}" srcOrd="0" destOrd="0" presId="urn:microsoft.com/office/officeart/2005/8/layout/orgChart1"/>
    <dgm:cxn modelId="{BA443C24-7B00-472B-A8C0-0C226AB064F7}" srcId="{5B90EA9F-D251-4E06-98AD-BA8A8510CF6F}" destId="{04510DA4-10F5-4F74-B6B1-7B1E2C0D58D3}" srcOrd="0" destOrd="0" parTransId="{30A8CE7A-9D81-4C2F-96B4-BC565B0D72D8}" sibTransId="{E5D26DD3-56F9-40B7-B6A8-4D65B62DA8E8}"/>
    <dgm:cxn modelId="{6C137D38-DD71-4D76-BBB3-ECABC726F27B}" type="presOf" srcId="{F477C392-1691-49B7-B5AA-04446FD4A388}" destId="{66822278-B5CD-4230-9A98-8AACEFD76047}" srcOrd="0" destOrd="0" presId="urn:microsoft.com/office/officeart/2005/8/layout/orgChart1"/>
    <dgm:cxn modelId="{F1E4103C-D5D9-43D9-BF25-E99686F29AC2}" type="presOf" srcId="{BB2DD396-EFC8-4C00-9445-A7DC0B846436}" destId="{5160723F-3F42-4D1F-B293-7FDEBD7536E8}" srcOrd="1" destOrd="0" presId="urn:microsoft.com/office/officeart/2005/8/layout/orgChart1"/>
    <dgm:cxn modelId="{31347440-2211-4E27-8F54-4D75736148FE}" type="presOf" srcId="{68AA095A-83EC-449D-A0B4-F8FF0B172435}" destId="{49B77C93-79D8-4EB7-A9C6-69919D14E4B7}" srcOrd="1" destOrd="0" presId="urn:microsoft.com/office/officeart/2005/8/layout/orgChart1"/>
    <dgm:cxn modelId="{D3DB035C-2FD2-4BA2-BDCC-945A7CDBA890}" type="presOf" srcId="{D0224FD3-E8AB-4E89-B1DC-BED68F8332D9}" destId="{091A2AA6-7C92-446A-85F9-2D130F7EA8CF}" srcOrd="0" destOrd="0" presId="urn:microsoft.com/office/officeart/2005/8/layout/orgChart1"/>
    <dgm:cxn modelId="{0E41575C-C3F1-4C5F-83AC-307E922AD535}" srcId="{5B90EA9F-D251-4E06-98AD-BA8A8510CF6F}" destId="{90CB9FC7-8211-4D37-AD9D-2E445A582FBB}" srcOrd="1" destOrd="0" parTransId="{A216C69C-3D9B-4A1D-8720-F3F8E72CA61E}" sibTransId="{07FD8605-48F0-43B8-B608-A83490496F59}"/>
    <dgm:cxn modelId="{FE6EF35C-5A8F-4EB8-B587-63D59D2D1380}" type="presOf" srcId="{A3FB85F6-5ECE-4ED1-A30B-16AFC8F7CC92}" destId="{7ECBBBF9-9547-4C78-999B-25819C6A0BAB}" srcOrd="1" destOrd="0" presId="urn:microsoft.com/office/officeart/2005/8/layout/orgChart1"/>
    <dgm:cxn modelId="{D19FB55F-69B0-436F-A291-F985B9F52E68}" type="presOf" srcId="{30A8CE7A-9D81-4C2F-96B4-BC565B0D72D8}" destId="{89B45E78-FBEF-4772-88E2-2DEAB44EE5A8}" srcOrd="0" destOrd="0" presId="urn:microsoft.com/office/officeart/2005/8/layout/orgChart1"/>
    <dgm:cxn modelId="{A0FB2864-FD23-4CEF-A2B4-E51BC77EBAA8}" type="presOf" srcId="{04510DA4-10F5-4F74-B6B1-7B1E2C0D58D3}" destId="{1B2F329C-8721-46DA-8567-7474339AA577}" srcOrd="1" destOrd="0" presId="urn:microsoft.com/office/officeart/2005/8/layout/orgChart1"/>
    <dgm:cxn modelId="{DE739369-CD9F-4B0A-BAE3-21F1F384F237}" type="presOf" srcId="{8968B071-4D2B-45EE-A2D7-334B946A8A73}" destId="{52575A76-1EC0-4510-B904-E79BEDF5C9AF}" srcOrd="0" destOrd="0" presId="urn:microsoft.com/office/officeart/2005/8/layout/orgChart1"/>
    <dgm:cxn modelId="{DB9F784A-CFCB-46E3-991E-56602AB86828}" type="presOf" srcId="{A3FB85F6-5ECE-4ED1-A30B-16AFC8F7CC92}" destId="{4F6FC736-FBB1-413D-80DC-3F11B5D8588F}" srcOrd="0" destOrd="0" presId="urn:microsoft.com/office/officeart/2005/8/layout/orgChart1"/>
    <dgm:cxn modelId="{E4C4AB71-9075-4A06-95CC-02B577ECA237}" srcId="{04510DA4-10F5-4F74-B6B1-7B1E2C0D58D3}" destId="{F7F65816-6A4C-4B8B-92B0-8D34F449C086}" srcOrd="1" destOrd="0" parTransId="{BE46C85B-BF62-421A-9690-3197559DF42C}" sibTransId="{B5546FBD-2D07-4741-B7AF-B6924B579F6A}"/>
    <dgm:cxn modelId="{F61CFA51-B2E4-4618-A152-6CECC64571A7}" type="presOf" srcId="{BB2DD396-EFC8-4C00-9445-A7DC0B846436}" destId="{AF8B5808-3D25-4FDD-9E9D-70ADDC56CB64}" srcOrd="0" destOrd="0" presId="urn:microsoft.com/office/officeart/2005/8/layout/orgChart1"/>
    <dgm:cxn modelId="{676EAA56-30F1-4BFB-BC2B-1713E1401D17}" srcId="{04510DA4-10F5-4F74-B6B1-7B1E2C0D58D3}" destId="{68AA095A-83EC-449D-A0B4-F8FF0B172435}" srcOrd="3" destOrd="0" parTransId="{F14050DD-E1F3-4CFE-BC19-52C16944CAEC}" sibTransId="{63121392-0B46-4B0D-8194-40094FADEEDF}"/>
    <dgm:cxn modelId="{E2F4EC7C-E4DD-48AA-A61C-DF1C72574E4C}" type="presOf" srcId="{F27ABEA7-4DBF-4B2D-B43C-2015A5A050AB}" destId="{6679D73C-31CB-4716-9CC3-23AB66290C5B}" srcOrd="0" destOrd="0" presId="urn:microsoft.com/office/officeart/2005/8/layout/orgChart1"/>
    <dgm:cxn modelId="{4FDCE27D-159E-4A48-91DB-5EBB47014DB7}" type="presOf" srcId="{90CB9FC7-8211-4D37-AD9D-2E445A582FBB}" destId="{8EA16046-98DE-4925-BB07-FFAD39F52E9D}" srcOrd="1" destOrd="0" presId="urn:microsoft.com/office/officeart/2005/8/layout/orgChart1"/>
    <dgm:cxn modelId="{9D43FB84-65DD-4C42-8E67-B569F1BB1B00}" srcId="{5B90EA9F-D251-4E06-98AD-BA8A8510CF6F}" destId="{F477C392-1691-49B7-B5AA-04446FD4A388}" srcOrd="2" destOrd="0" parTransId="{E7532F74-D827-45FC-B4ED-265C612F844E}" sibTransId="{0B47D986-3C6E-4499-AAEB-3B38E35C2B6B}"/>
    <dgm:cxn modelId="{4ECD1292-126C-4CC5-B94E-BC9BD535B7CA}" type="presOf" srcId="{04510DA4-10F5-4F74-B6B1-7B1E2C0D58D3}" destId="{2061C85A-92F5-4C27-88A3-16C524CA668C}" srcOrd="0" destOrd="0" presId="urn:microsoft.com/office/officeart/2005/8/layout/orgChart1"/>
    <dgm:cxn modelId="{B3A26896-009E-4D1E-80CE-328E023BB835}" type="presOf" srcId="{82C83FAF-6970-482D-BDC4-42056FC9C15B}" destId="{0E0A2057-5389-46ED-988F-3FCEFEB63B0E}" srcOrd="0" destOrd="0" presId="urn:microsoft.com/office/officeart/2005/8/layout/orgChart1"/>
    <dgm:cxn modelId="{9501539E-708F-46C2-A320-C750881F2740}" type="presOf" srcId="{A216C69C-3D9B-4A1D-8720-F3F8E72CA61E}" destId="{B28A8D6E-F37D-4521-9A2D-F254AC64E4D1}" srcOrd="0" destOrd="0" presId="urn:microsoft.com/office/officeart/2005/8/layout/orgChart1"/>
    <dgm:cxn modelId="{0B3F9D9E-643E-44B6-A38A-2735ACEBE4CD}" type="presOf" srcId="{5B90EA9F-D251-4E06-98AD-BA8A8510CF6F}" destId="{F951B417-24AC-4D26-97BF-3333A1C0A2D1}" srcOrd="0" destOrd="0" presId="urn:microsoft.com/office/officeart/2005/8/layout/orgChart1"/>
    <dgm:cxn modelId="{05790E9F-C717-41C4-B891-CCE5B321E952}" type="presOf" srcId="{08048B36-F933-4CE7-82EC-11208DB61E66}" destId="{6C62762F-AC2F-442D-8B2F-9B0B88080CAF}" srcOrd="0" destOrd="0" presId="urn:microsoft.com/office/officeart/2005/8/layout/orgChart1"/>
    <dgm:cxn modelId="{1ECC1EA3-C8CD-4AFA-9402-4C19EA7C7D1F}" srcId="{90CB9FC7-8211-4D37-AD9D-2E445A582FBB}" destId="{8968B071-4D2B-45EE-A2D7-334B946A8A73}" srcOrd="0" destOrd="0" parTransId="{044233C8-B483-4BA4-878B-01E431EC4D48}" sibTransId="{B7C52CF9-9ADA-488A-BD17-E9FAB2A82E6D}"/>
    <dgm:cxn modelId="{FEED3FA8-E13E-4ECD-991A-9120F27A0F4B}" type="presOf" srcId="{F7F65816-6A4C-4B8B-92B0-8D34F449C086}" destId="{5B60E130-BE65-4030-84A8-1C26E7D80F7F}" srcOrd="0" destOrd="0" presId="urn:microsoft.com/office/officeart/2005/8/layout/orgChart1"/>
    <dgm:cxn modelId="{449100A9-9C5C-41C9-9549-2C2DD97FC93E}" type="presOf" srcId="{A1A18C91-E9A5-4535-87FA-D1DC64C8A594}" destId="{D8ADAB66-F3C7-4F58-9FCF-15940D9237F2}" srcOrd="0" destOrd="0" presId="urn:microsoft.com/office/officeart/2005/8/layout/orgChart1"/>
    <dgm:cxn modelId="{5BDFC0B0-7BD1-457E-BADC-B12C95415C6C}" type="presOf" srcId="{90CB9FC7-8211-4D37-AD9D-2E445A582FBB}" destId="{ECBAAA87-B256-463B-95EC-B0CFB99979CC}" srcOrd="0" destOrd="0" presId="urn:microsoft.com/office/officeart/2005/8/layout/orgChart1"/>
    <dgm:cxn modelId="{6C555EB3-9889-4561-8C32-11F560F35717}" srcId="{04510DA4-10F5-4F74-B6B1-7B1E2C0D58D3}" destId="{D0224FD3-E8AB-4E89-B1DC-BED68F8332D9}" srcOrd="0" destOrd="0" parTransId="{F27ABEA7-4DBF-4B2D-B43C-2015A5A050AB}" sibTransId="{7A8C4E48-72A6-47D1-A7EC-8087FF80CF92}"/>
    <dgm:cxn modelId="{BADFB3D1-7F0E-460F-B11F-B504D50AE54A}" type="presOf" srcId="{F14050DD-E1F3-4CFE-BC19-52C16944CAEC}" destId="{3CB66EA1-3973-4FD3-88FC-E219729DA170}" srcOrd="0" destOrd="0" presId="urn:microsoft.com/office/officeart/2005/8/layout/orgChart1"/>
    <dgm:cxn modelId="{CF1320E7-21C8-4237-A2B7-06E8A43E5DB4}" type="presOf" srcId="{F7F65816-6A4C-4B8B-92B0-8D34F449C086}" destId="{B4107E88-BCA9-40EC-801A-A80BEF068B43}" srcOrd="1" destOrd="0" presId="urn:microsoft.com/office/officeart/2005/8/layout/orgChart1"/>
    <dgm:cxn modelId="{5D665CE8-0289-4980-A85F-C5A8E2109756}" type="presOf" srcId="{BE46C85B-BF62-421A-9690-3197559DF42C}" destId="{60D4CFD1-A76F-4B5C-B90F-2A4CA4DA8C80}" srcOrd="0" destOrd="0" presId="urn:microsoft.com/office/officeart/2005/8/layout/orgChart1"/>
    <dgm:cxn modelId="{5BE81CEE-3F85-4B0A-AB6B-CAFDE6A0426C}" srcId="{04510DA4-10F5-4F74-B6B1-7B1E2C0D58D3}" destId="{BB2DD396-EFC8-4C00-9445-A7DC0B846436}" srcOrd="2" destOrd="0" parTransId="{82C83FAF-6970-482D-BDC4-42056FC9C15B}" sibTransId="{5BDC9102-151D-4D1D-815D-D519441453AE}"/>
    <dgm:cxn modelId="{45BA43F7-194C-4988-A184-59D6019C9027}" type="presOf" srcId="{5B90EA9F-D251-4E06-98AD-BA8A8510CF6F}" destId="{F0BB7F93-A204-415A-AEE9-B2BC85B04DBF}" srcOrd="1" destOrd="0" presId="urn:microsoft.com/office/officeart/2005/8/layout/orgChart1"/>
    <dgm:cxn modelId="{6BE1C0FC-4541-4488-8390-26E74B0BF4E5}" type="presOf" srcId="{044233C8-B483-4BA4-878B-01E431EC4D48}" destId="{3B93E39C-5E3B-4189-A3C6-790C471884B2}" srcOrd="0" destOrd="0" presId="urn:microsoft.com/office/officeart/2005/8/layout/orgChart1"/>
    <dgm:cxn modelId="{4CA71D25-D7AD-4C2E-9C3C-B86409EE63A0}" type="presParOf" srcId="{D8ADAB66-F3C7-4F58-9FCF-15940D9237F2}" destId="{B973BE07-5D74-4C35-ABA2-DCB7410DC124}" srcOrd="0" destOrd="0" presId="urn:microsoft.com/office/officeart/2005/8/layout/orgChart1"/>
    <dgm:cxn modelId="{3B8B9039-A389-4F9F-974D-8E34A1E618C9}" type="presParOf" srcId="{B973BE07-5D74-4C35-ABA2-DCB7410DC124}" destId="{E16FB8F2-95F8-471E-AFDC-19B017D93D14}" srcOrd="0" destOrd="0" presId="urn:microsoft.com/office/officeart/2005/8/layout/orgChart1"/>
    <dgm:cxn modelId="{06A06462-BECD-47B7-A36E-D64F835980F3}" type="presParOf" srcId="{E16FB8F2-95F8-471E-AFDC-19B017D93D14}" destId="{F951B417-24AC-4D26-97BF-3333A1C0A2D1}" srcOrd="0" destOrd="0" presId="urn:microsoft.com/office/officeart/2005/8/layout/orgChart1"/>
    <dgm:cxn modelId="{EFBF6EA3-0BAE-4AF1-89AD-CEA9596ECBA5}" type="presParOf" srcId="{E16FB8F2-95F8-471E-AFDC-19B017D93D14}" destId="{F0BB7F93-A204-415A-AEE9-B2BC85B04DBF}" srcOrd="1" destOrd="0" presId="urn:microsoft.com/office/officeart/2005/8/layout/orgChart1"/>
    <dgm:cxn modelId="{9CAA70B0-DB80-47BE-922A-E7B11C47FCD5}" type="presParOf" srcId="{B973BE07-5D74-4C35-ABA2-DCB7410DC124}" destId="{0B551202-F14A-4664-8411-F53218AD3C10}" srcOrd="1" destOrd="0" presId="urn:microsoft.com/office/officeart/2005/8/layout/orgChart1"/>
    <dgm:cxn modelId="{E9D88E60-BD62-40DD-97B2-51EC2F7CD466}" type="presParOf" srcId="{0B551202-F14A-4664-8411-F53218AD3C10}" destId="{89B45E78-FBEF-4772-88E2-2DEAB44EE5A8}" srcOrd="0" destOrd="0" presId="urn:microsoft.com/office/officeart/2005/8/layout/orgChart1"/>
    <dgm:cxn modelId="{2BD301C3-0231-4526-AD2C-D10C9BBB23BE}" type="presParOf" srcId="{0B551202-F14A-4664-8411-F53218AD3C10}" destId="{0705DDDE-BD4D-4801-8599-9D420EB1089A}" srcOrd="1" destOrd="0" presId="urn:microsoft.com/office/officeart/2005/8/layout/orgChart1"/>
    <dgm:cxn modelId="{BC81955C-0433-4A34-87EE-3820BCD78F29}" type="presParOf" srcId="{0705DDDE-BD4D-4801-8599-9D420EB1089A}" destId="{BE666F25-2A41-4A30-BA89-A6F264590203}" srcOrd="0" destOrd="0" presId="urn:microsoft.com/office/officeart/2005/8/layout/orgChart1"/>
    <dgm:cxn modelId="{343854DB-1026-4048-B235-E68C84ACD943}" type="presParOf" srcId="{BE666F25-2A41-4A30-BA89-A6F264590203}" destId="{2061C85A-92F5-4C27-88A3-16C524CA668C}" srcOrd="0" destOrd="0" presId="urn:microsoft.com/office/officeart/2005/8/layout/orgChart1"/>
    <dgm:cxn modelId="{0526B7A1-C12C-428D-90C0-83CAC2150376}" type="presParOf" srcId="{BE666F25-2A41-4A30-BA89-A6F264590203}" destId="{1B2F329C-8721-46DA-8567-7474339AA577}" srcOrd="1" destOrd="0" presId="urn:microsoft.com/office/officeart/2005/8/layout/orgChart1"/>
    <dgm:cxn modelId="{37EA9260-972D-414F-B0FE-6765D83C4FB8}" type="presParOf" srcId="{0705DDDE-BD4D-4801-8599-9D420EB1089A}" destId="{AEF59745-1E0D-4A77-B405-5E03D64D9410}" srcOrd="1" destOrd="0" presId="urn:microsoft.com/office/officeart/2005/8/layout/orgChart1"/>
    <dgm:cxn modelId="{97BE2C2C-DCE7-4BF0-9EBD-09DDD5E09ACF}" type="presParOf" srcId="{AEF59745-1E0D-4A77-B405-5E03D64D9410}" destId="{6679D73C-31CB-4716-9CC3-23AB66290C5B}" srcOrd="0" destOrd="0" presId="urn:microsoft.com/office/officeart/2005/8/layout/orgChart1"/>
    <dgm:cxn modelId="{2C9858B4-39BC-422E-8CA6-7D7EE0625D52}" type="presParOf" srcId="{AEF59745-1E0D-4A77-B405-5E03D64D9410}" destId="{356A7632-12FE-459D-B822-D3B90E41711C}" srcOrd="1" destOrd="0" presId="urn:microsoft.com/office/officeart/2005/8/layout/orgChart1"/>
    <dgm:cxn modelId="{6C98E85A-84E7-4C04-88A6-8E1EDE445190}" type="presParOf" srcId="{356A7632-12FE-459D-B822-D3B90E41711C}" destId="{1ADAF216-21F0-400F-B9A7-12FE28281BA7}" srcOrd="0" destOrd="0" presId="urn:microsoft.com/office/officeart/2005/8/layout/orgChart1"/>
    <dgm:cxn modelId="{74E3BC23-AD04-49F8-85EB-0A20D8EB27F4}" type="presParOf" srcId="{1ADAF216-21F0-400F-B9A7-12FE28281BA7}" destId="{091A2AA6-7C92-446A-85F9-2D130F7EA8CF}" srcOrd="0" destOrd="0" presId="urn:microsoft.com/office/officeart/2005/8/layout/orgChart1"/>
    <dgm:cxn modelId="{7E3744E1-9046-4046-8B32-6F28397BF584}" type="presParOf" srcId="{1ADAF216-21F0-400F-B9A7-12FE28281BA7}" destId="{E9DF3A25-2851-43FE-A5D8-047A18B4F9F0}" srcOrd="1" destOrd="0" presId="urn:microsoft.com/office/officeart/2005/8/layout/orgChart1"/>
    <dgm:cxn modelId="{0204E9E1-5B2A-481B-B58F-562FA5E4FF1E}" type="presParOf" srcId="{356A7632-12FE-459D-B822-D3B90E41711C}" destId="{4DAF34B6-E3BE-4929-9948-7F4D6BA0B9EB}" srcOrd="1" destOrd="0" presId="urn:microsoft.com/office/officeart/2005/8/layout/orgChart1"/>
    <dgm:cxn modelId="{25381D1F-3625-4F18-9D5F-201D122A67CC}" type="presParOf" srcId="{356A7632-12FE-459D-B822-D3B90E41711C}" destId="{B266C6B0-4F59-46F5-A971-34362C274EBF}" srcOrd="2" destOrd="0" presId="urn:microsoft.com/office/officeart/2005/8/layout/orgChart1"/>
    <dgm:cxn modelId="{BF50E254-BDC1-4BD8-852B-F9F958D89414}" type="presParOf" srcId="{AEF59745-1E0D-4A77-B405-5E03D64D9410}" destId="{60D4CFD1-A76F-4B5C-B90F-2A4CA4DA8C80}" srcOrd="2" destOrd="0" presId="urn:microsoft.com/office/officeart/2005/8/layout/orgChart1"/>
    <dgm:cxn modelId="{31F440E9-B4C9-4C05-B4BB-5D04B7A399EA}" type="presParOf" srcId="{AEF59745-1E0D-4A77-B405-5E03D64D9410}" destId="{550D53AF-C28F-497C-99DD-422A664986FA}" srcOrd="3" destOrd="0" presId="urn:microsoft.com/office/officeart/2005/8/layout/orgChart1"/>
    <dgm:cxn modelId="{FA0278F2-9F8E-45A2-9E22-DE4DFD498A8A}" type="presParOf" srcId="{550D53AF-C28F-497C-99DD-422A664986FA}" destId="{E6C744B6-3DAC-4038-ABD0-5C4D78116EF5}" srcOrd="0" destOrd="0" presId="urn:microsoft.com/office/officeart/2005/8/layout/orgChart1"/>
    <dgm:cxn modelId="{4F342C49-D282-46F4-AF02-C9E8CDF50833}" type="presParOf" srcId="{E6C744B6-3DAC-4038-ABD0-5C4D78116EF5}" destId="{5B60E130-BE65-4030-84A8-1C26E7D80F7F}" srcOrd="0" destOrd="0" presId="urn:microsoft.com/office/officeart/2005/8/layout/orgChart1"/>
    <dgm:cxn modelId="{F6AB8541-B39D-4490-B1CC-D514F193D722}" type="presParOf" srcId="{E6C744B6-3DAC-4038-ABD0-5C4D78116EF5}" destId="{B4107E88-BCA9-40EC-801A-A80BEF068B43}" srcOrd="1" destOrd="0" presId="urn:microsoft.com/office/officeart/2005/8/layout/orgChart1"/>
    <dgm:cxn modelId="{060AA5B2-A53C-4690-8F0E-D01DD13EE211}" type="presParOf" srcId="{550D53AF-C28F-497C-99DD-422A664986FA}" destId="{24A85776-BF51-4B48-A335-EF530BF51C54}" srcOrd="1" destOrd="0" presId="urn:microsoft.com/office/officeart/2005/8/layout/orgChart1"/>
    <dgm:cxn modelId="{56AFE07F-6674-4C4D-B44B-8AE4C45A508A}" type="presParOf" srcId="{550D53AF-C28F-497C-99DD-422A664986FA}" destId="{7C4EA5BE-C2CF-465B-A5CF-28993DF67D70}" srcOrd="2" destOrd="0" presId="urn:microsoft.com/office/officeart/2005/8/layout/orgChart1"/>
    <dgm:cxn modelId="{73EC512B-E092-4A52-9D8D-1BBF7F51B55B}" type="presParOf" srcId="{AEF59745-1E0D-4A77-B405-5E03D64D9410}" destId="{0E0A2057-5389-46ED-988F-3FCEFEB63B0E}" srcOrd="4" destOrd="0" presId="urn:microsoft.com/office/officeart/2005/8/layout/orgChart1"/>
    <dgm:cxn modelId="{56CB00D9-21AA-455F-863D-00E543F2F887}" type="presParOf" srcId="{AEF59745-1E0D-4A77-B405-5E03D64D9410}" destId="{30C3787D-19E5-4A8B-9DD3-6313E4AFE6B1}" srcOrd="5" destOrd="0" presId="urn:microsoft.com/office/officeart/2005/8/layout/orgChart1"/>
    <dgm:cxn modelId="{93D54946-52EE-49EC-9697-9F71019B3F2C}" type="presParOf" srcId="{30C3787D-19E5-4A8B-9DD3-6313E4AFE6B1}" destId="{515696FA-4480-45ED-A4FE-CB1752F3A295}" srcOrd="0" destOrd="0" presId="urn:microsoft.com/office/officeart/2005/8/layout/orgChart1"/>
    <dgm:cxn modelId="{E7F8BCB6-E4E7-43C9-B753-B1CDE6E4A450}" type="presParOf" srcId="{515696FA-4480-45ED-A4FE-CB1752F3A295}" destId="{AF8B5808-3D25-4FDD-9E9D-70ADDC56CB64}" srcOrd="0" destOrd="0" presId="urn:microsoft.com/office/officeart/2005/8/layout/orgChart1"/>
    <dgm:cxn modelId="{2A6F0B1D-9A1E-4322-A272-FD616015BDA9}" type="presParOf" srcId="{515696FA-4480-45ED-A4FE-CB1752F3A295}" destId="{5160723F-3F42-4D1F-B293-7FDEBD7536E8}" srcOrd="1" destOrd="0" presId="urn:microsoft.com/office/officeart/2005/8/layout/orgChart1"/>
    <dgm:cxn modelId="{E27BAF14-8F7B-4545-9B9A-1C83E1250B6B}" type="presParOf" srcId="{30C3787D-19E5-4A8B-9DD3-6313E4AFE6B1}" destId="{319C581E-6232-424C-A8C4-E9CC1207CDD8}" srcOrd="1" destOrd="0" presId="urn:microsoft.com/office/officeart/2005/8/layout/orgChart1"/>
    <dgm:cxn modelId="{E0566549-DFD6-4B49-898A-ECD77B0E0E77}" type="presParOf" srcId="{30C3787D-19E5-4A8B-9DD3-6313E4AFE6B1}" destId="{71BC44BE-9FD3-4DF0-A988-8AF0196204F8}" srcOrd="2" destOrd="0" presId="urn:microsoft.com/office/officeart/2005/8/layout/orgChart1"/>
    <dgm:cxn modelId="{C3C5840C-3E17-4F39-A394-B64393A16CAE}" type="presParOf" srcId="{AEF59745-1E0D-4A77-B405-5E03D64D9410}" destId="{3CB66EA1-3973-4FD3-88FC-E219729DA170}" srcOrd="6" destOrd="0" presId="urn:microsoft.com/office/officeart/2005/8/layout/orgChart1"/>
    <dgm:cxn modelId="{639199AA-2ADC-4EC5-89E2-0F6E5D8B79B4}" type="presParOf" srcId="{AEF59745-1E0D-4A77-B405-5E03D64D9410}" destId="{632DD7D5-6520-411F-9E40-0B79D1A7EC26}" srcOrd="7" destOrd="0" presId="urn:microsoft.com/office/officeart/2005/8/layout/orgChart1"/>
    <dgm:cxn modelId="{3017149E-72C8-41BD-B38B-88F65312934E}" type="presParOf" srcId="{632DD7D5-6520-411F-9E40-0B79D1A7EC26}" destId="{C2680577-1F12-400C-808C-06C115694973}" srcOrd="0" destOrd="0" presId="urn:microsoft.com/office/officeart/2005/8/layout/orgChart1"/>
    <dgm:cxn modelId="{5685163C-9564-42ED-9376-44D0E3231785}" type="presParOf" srcId="{C2680577-1F12-400C-808C-06C115694973}" destId="{AAC742AA-AAB5-4151-BC24-7BBADC82CB6F}" srcOrd="0" destOrd="0" presId="urn:microsoft.com/office/officeart/2005/8/layout/orgChart1"/>
    <dgm:cxn modelId="{AE66B81E-8A49-4912-9014-99FC5B9C43C6}" type="presParOf" srcId="{C2680577-1F12-400C-808C-06C115694973}" destId="{49B77C93-79D8-4EB7-A9C6-69919D14E4B7}" srcOrd="1" destOrd="0" presId="urn:microsoft.com/office/officeart/2005/8/layout/orgChart1"/>
    <dgm:cxn modelId="{E9A29378-E9E5-4E82-833B-01D40F0C6C4C}" type="presParOf" srcId="{632DD7D5-6520-411F-9E40-0B79D1A7EC26}" destId="{27E6584A-FC08-471C-95BC-86E661544068}" srcOrd="1" destOrd="0" presId="urn:microsoft.com/office/officeart/2005/8/layout/orgChart1"/>
    <dgm:cxn modelId="{7DEBBF75-7A01-4962-AA18-CE270A4AE841}" type="presParOf" srcId="{632DD7D5-6520-411F-9E40-0B79D1A7EC26}" destId="{632BA895-E7CF-4F56-B14E-B4093902D9AC}" srcOrd="2" destOrd="0" presId="urn:microsoft.com/office/officeart/2005/8/layout/orgChart1"/>
    <dgm:cxn modelId="{6CF99BD8-90FC-4563-84DE-77AB6A6283EC}" type="presParOf" srcId="{AEF59745-1E0D-4A77-B405-5E03D64D9410}" destId="{6C62762F-AC2F-442D-8B2F-9B0B88080CAF}" srcOrd="8" destOrd="0" presId="urn:microsoft.com/office/officeart/2005/8/layout/orgChart1"/>
    <dgm:cxn modelId="{2E9D7F7C-5ED7-4901-AD62-4EBBE24219E9}" type="presParOf" srcId="{AEF59745-1E0D-4A77-B405-5E03D64D9410}" destId="{079AFB45-D38B-4F0A-95BA-900D2FAD15EC}" srcOrd="9" destOrd="0" presId="urn:microsoft.com/office/officeart/2005/8/layout/orgChart1"/>
    <dgm:cxn modelId="{EF0CE5F1-16CA-41DE-8F90-4DEEF8353024}" type="presParOf" srcId="{079AFB45-D38B-4F0A-95BA-900D2FAD15EC}" destId="{DFA8396B-07AF-4E13-B79B-48CB738E5650}" srcOrd="0" destOrd="0" presId="urn:microsoft.com/office/officeart/2005/8/layout/orgChart1"/>
    <dgm:cxn modelId="{AF52D65E-D9FE-40C3-B8AE-C4C23D9F4B2B}" type="presParOf" srcId="{DFA8396B-07AF-4E13-B79B-48CB738E5650}" destId="{4F6FC736-FBB1-413D-80DC-3F11B5D8588F}" srcOrd="0" destOrd="0" presId="urn:microsoft.com/office/officeart/2005/8/layout/orgChart1"/>
    <dgm:cxn modelId="{E48DCFE2-F985-41D6-82EF-BB46A983788F}" type="presParOf" srcId="{DFA8396B-07AF-4E13-B79B-48CB738E5650}" destId="{7ECBBBF9-9547-4C78-999B-25819C6A0BAB}" srcOrd="1" destOrd="0" presId="urn:microsoft.com/office/officeart/2005/8/layout/orgChart1"/>
    <dgm:cxn modelId="{F4A3E213-E5D2-4B39-9DFA-717E53A38F60}" type="presParOf" srcId="{079AFB45-D38B-4F0A-95BA-900D2FAD15EC}" destId="{30340E19-AEAA-474B-8307-66D40483C9EE}" srcOrd="1" destOrd="0" presId="urn:microsoft.com/office/officeart/2005/8/layout/orgChart1"/>
    <dgm:cxn modelId="{FB7BD55B-DD22-47DE-8690-7E2E488962B1}" type="presParOf" srcId="{079AFB45-D38B-4F0A-95BA-900D2FAD15EC}" destId="{C3740249-C9EF-4604-B5D0-0C49FA2714AC}" srcOrd="2" destOrd="0" presId="urn:microsoft.com/office/officeart/2005/8/layout/orgChart1"/>
    <dgm:cxn modelId="{E8674588-50EC-4D4D-95F3-93D5A4870D98}" type="presParOf" srcId="{0705DDDE-BD4D-4801-8599-9D420EB1089A}" destId="{EBDB35DA-ABFB-42CF-A0CE-BA2BD88BBF99}" srcOrd="2" destOrd="0" presId="urn:microsoft.com/office/officeart/2005/8/layout/orgChart1"/>
    <dgm:cxn modelId="{28D0E8E2-0FC8-472A-91D9-ADEB054D9E69}" type="presParOf" srcId="{0B551202-F14A-4664-8411-F53218AD3C10}" destId="{7C385FA0-46DB-485B-950A-8E2167C81BF9}" srcOrd="2" destOrd="0" presId="urn:microsoft.com/office/officeart/2005/8/layout/orgChart1"/>
    <dgm:cxn modelId="{97D60BD8-4600-4B8D-B983-2FC357BBE9EB}" type="presParOf" srcId="{0B551202-F14A-4664-8411-F53218AD3C10}" destId="{59BCFC3E-4604-4272-BD2D-D1D4F3428F89}" srcOrd="3" destOrd="0" presId="urn:microsoft.com/office/officeart/2005/8/layout/orgChart1"/>
    <dgm:cxn modelId="{9DCAE6D2-6C94-49FF-A655-5B4C3FAC382B}" type="presParOf" srcId="{59BCFC3E-4604-4272-BD2D-D1D4F3428F89}" destId="{B09E99EF-C55B-45BD-BA17-5AB62CDD9452}" srcOrd="0" destOrd="0" presId="urn:microsoft.com/office/officeart/2005/8/layout/orgChart1"/>
    <dgm:cxn modelId="{AE7DCB6B-B8AC-447D-9642-6550071ED27E}" type="presParOf" srcId="{B09E99EF-C55B-45BD-BA17-5AB62CDD9452}" destId="{66822278-B5CD-4230-9A98-8AACEFD76047}" srcOrd="0" destOrd="0" presId="urn:microsoft.com/office/officeart/2005/8/layout/orgChart1"/>
    <dgm:cxn modelId="{D7C6A5BB-503D-48E2-B3B3-5CC4B901921C}" type="presParOf" srcId="{B09E99EF-C55B-45BD-BA17-5AB62CDD9452}" destId="{80C56DF2-6351-45D0-94EC-7FBA7889A2A3}" srcOrd="1" destOrd="0" presId="urn:microsoft.com/office/officeart/2005/8/layout/orgChart1"/>
    <dgm:cxn modelId="{A407E985-2FF3-4A7C-90E2-33B06E182086}" type="presParOf" srcId="{59BCFC3E-4604-4272-BD2D-D1D4F3428F89}" destId="{7F017EEE-D0CE-4FB1-9C1F-362C59527B6A}" srcOrd="1" destOrd="0" presId="urn:microsoft.com/office/officeart/2005/8/layout/orgChart1"/>
    <dgm:cxn modelId="{C0F9A156-977C-44CF-9A3F-5AF8155DD92D}" type="presParOf" srcId="{59BCFC3E-4604-4272-BD2D-D1D4F3428F89}" destId="{E0ABF8A3-ED1D-4EAE-93D6-82FA94D2C141}" srcOrd="2" destOrd="0" presId="urn:microsoft.com/office/officeart/2005/8/layout/orgChart1"/>
    <dgm:cxn modelId="{034AFF7F-423E-44B4-9B70-98EF591B28C8}" type="presParOf" srcId="{B973BE07-5D74-4C35-ABA2-DCB7410DC124}" destId="{18FCBB34-E0B1-4C64-9746-C539CEA30943}" srcOrd="2" destOrd="0" presId="urn:microsoft.com/office/officeart/2005/8/layout/orgChart1"/>
    <dgm:cxn modelId="{C1A4D9E7-CBE3-42FE-97F3-BEA7031825EF}" type="presParOf" srcId="{18FCBB34-E0B1-4C64-9746-C539CEA30943}" destId="{B28A8D6E-F37D-4521-9A2D-F254AC64E4D1}" srcOrd="0" destOrd="0" presId="urn:microsoft.com/office/officeart/2005/8/layout/orgChart1"/>
    <dgm:cxn modelId="{869EDBD9-D5C8-468D-8E31-4A93EED27DF6}" type="presParOf" srcId="{18FCBB34-E0B1-4C64-9746-C539CEA30943}" destId="{2ABD438D-68A4-492B-94A6-E768170F0E6A}" srcOrd="1" destOrd="0" presId="urn:microsoft.com/office/officeart/2005/8/layout/orgChart1"/>
    <dgm:cxn modelId="{0EE0ABBD-B8A5-4AFF-95F7-6620ED1DE5AE}" type="presParOf" srcId="{2ABD438D-68A4-492B-94A6-E768170F0E6A}" destId="{8015E42E-B68F-470D-BB2C-B26FA16DB354}" srcOrd="0" destOrd="0" presId="urn:microsoft.com/office/officeart/2005/8/layout/orgChart1"/>
    <dgm:cxn modelId="{490A198F-BC5F-40DD-B9C4-9A2DA1522591}" type="presParOf" srcId="{8015E42E-B68F-470D-BB2C-B26FA16DB354}" destId="{ECBAAA87-B256-463B-95EC-B0CFB99979CC}" srcOrd="0" destOrd="0" presId="urn:microsoft.com/office/officeart/2005/8/layout/orgChart1"/>
    <dgm:cxn modelId="{FA64178F-4D0F-4778-AB18-8A55CF804CCF}" type="presParOf" srcId="{8015E42E-B68F-470D-BB2C-B26FA16DB354}" destId="{8EA16046-98DE-4925-BB07-FFAD39F52E9D}" srcOrd="1" destOrd="0" presId="urn:microsoft.com/office/officeart/2005/8/layout/orgChart1"/>
    <dgm:cxn modelId="{28BBA50F-3B43-4C8E-93ED-3D3219AF24DD}" type="presParOf" srcId="{2ABD438D-68A4-492B-94A6-E768170F0E6A}" destId="{BDEC7B24-E756-4C0E-93D3-FC56A54CC3A3}" srcOrd="1" destOrd="0" presId="urn:microsoft.com/office/officeart/2005/8/layout/orgChart1"/>
    <dgm:cxn modelId="{406CD06D-0C70-4199-B9FB-8D242386B1B6}" type="presParOf" srcId="{BDEC7B24-E756-4C0E-93D3-FC56A54CC3A3}" destId="{3B93E39C-5E3B-4189-A3C6-790C471884B2}" srcOrd="0" destOrd="0" presId="urn:microsoft.com/office/officeart/2005/8/layout/orgChart1"/>
    <dgm:cxn modelId="{EF7FA34E-B633-46A7-94DC-1A2258DF4934}" type="presParOf" srcId="{BDEC7B24-E756-4C0E-93D3-FC56A54CC3A3}" destId="{E9AA2B1D-6AB0-47C7-9F77-4543E82ECFE8}" srcOrd="1" destOrd="0" presId="urn:microsoft.com/office/officeart/2005/8/layout/orgChart1"/>
    <dgm:cxn modelId="{9A17B64E-D5A7-4ECB-93F4-78D2F763B835}" type="presParOf" srcId="{E9AA2B1D-6AB0-47C7-9F77-4543E82ECFE8}" destId="{2D58187C-9F31-45AE-B5ED-ECEFC39AC077}" srcOrd="0" destOrd="0" presId="urn:microsoft.com/office/officeart/2005/8/layout/orgChart1"/>
    <dgm:cxn modelId="{23D548CF-8FC9-4354-8687-62537927537A}" type="presParOf" srcId="{2D58187C-9F31-45AE-B5ED-ECEFC39AC077}" destId="{52575A76-1EC0-4510-B904-E79BEDF5C9AF}" srcOrd="0" destOrd="0" presId="urn:microsoft.com/office/officeart/2005/8/layout/orgChart1"/>
    <dgm:cxn modelId="{30C64B28-8B21-4955-A5E8-D32CF2F15CBD}" type="presParOf" srcId="{2D58187C-9F31-45AE-B5ED-ECEFC39AC077}" destId="{8B7A88E1-A511-4609-A2B8-51810408BA5F}" srcOrd="1" destOrd="0" presId="urn:microsoft.com/office/officeart/2005/8/layout/orgChart1"/>
    <dgm:cxn modelId="{7714CDE5-ECC9-47EA-AE8B-8F2B79B50FF9}" type="presParOf" srcId="{E9AA2B1D-6AB0-47C7-9F77-4543E82ECFE8}" destId="{0D046E4C-7D94-43E0-BCD7-36D931651E32}" srcOrd="1" destOrd="0" presId="urn:microsoft.com/office/officeart/2005/8/layout/orgChart1"/>
    <dgm:cxn modelId="{C50C29E9-7F5B-4745-8D85-BE16429FC07E}" type="presParOf" srcId="{E9AA2B1D-6AB0-47C7-9F77-4543E82ECFE8}" destId="{684F131C-A613-4F96-BC92-F2C45BA36409}" srcOrd="2" destOrd="0" presId="urn:microsoft.com/office/officeart/2005/8/layout/orgChart1"/>
    <dgm:cxn modelId="{89731235-44EA-4E10-ADFC-644C284DBC1E}" type="presParOf" srcId="{2ABD438D-68A4-492B-94A6-E768170F0E6A}" destId="{1C080AFE-0C13-4958-85DB-1088C8A253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18C91-E9A5-4535-87FA-D1DC64C8A594}" type="doc">
      <dgm:prSet loTypeId="urn:microsoft.com/office/officeart/2005/8/layout/orgChart1" loCatId="hierarchy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nb-NO"/>
        </a:p>
      </dgm:t>
    </dgm:pt>
    <dgm:pt modelId="{5B90EA9F-D251-4E06-98AD-BA8A8510CF6F}">
      <dgm:prSet phldrT="[Text]" custT="1"/>
      <dgm:spPr/>
      <dgm:t>
        <a:bodyPr/>
        <a:lstStyle/>
        <a:p>
          <a:r>
            <a:rPr lang="nb-NO" sz="1400" noProof="1"/>
            <a:t>Sorenskriver</a:t>
          </a:r>
        </a:p>
      </dgm:t>
    </dgm:pt>
    <dgm:pt modelId="{49FCCC3D-B895-4CC4-AF60-A82AF7DAE08E}" type="sibTrans" cxnId="{703F7703-CC0A-4F33-92E1-A12D52F0019A}">
      <dgm:prSet/>
      <dgm:spPr/>
      <dgm:t>
        <a:bodyPr/>
        <a:lstStyle/>
        <a:p>
          <a:endParaRPr lang="nb-NO"/>
        </a:p>
      </dgm:t>
    </dgm:pt>
    <dgm:pt modelId="{B95F726B-E197-49CF-AC39-D9F72C00A871}" type="parTrans" cxnId="{703F7703-CC0A-4F33-92E1-A12D52F0019A}">
      <dgm:prSet/>
      <dgm:spPr/>
      <dgm:t>
        <a:bodyPr/>
        <a:lstStyle/>
        <a:p>
          <a:endParaRPr lang="nb-NO"/>
        </a:p>
      </dgm:t>
    </dgm:pt>
    <dgm:pt modelId="{04510DA4-10F5-4F74-B6B1-7B1E2C0D58D3}">
      <dgm:prSet phldrT="[Text]" custT="1"/>
      <dgm:spPr/>
      <dgm:t>
        <a:bodyPr/>
        <a:lstStyle/>
        <a:p>
          <a:r>
            <a:rPr lang="nb-NO" sz="1400" noProof="1"/>
            <a:t>Administrasjonssjef</a:t>
          </a:r>
        </a:p>
      </dgm:t>
    </dgm:pt>
    <dgm:pt modelId="{E5D26DD3-56F9-40B7-B6A8-4D65B62DA8E8}" type="sibTrans" cxnId="{BA443C24-7B00-472B-A8C0-0C226AB064F7}">
      <dgm:prSet/>
      <dgm:spPr/>
      <dgm:t>
        <a:bodyPr/>
        <a:lstStyle/>
        <a:p>
          <a:endParaRPr lang="nb-NO"/>
        </a:p>
      </dgm:t>
    </dgm:pt>
    <dgm:pt modelId="{30A8CE7A-9D81-4C2F-96B4-BC565B0D72D8}" type="parTrans" cxnId="{BA443C24-7B00-472B-A8C0-0C226AB064F7}">
      <dgm:prSet/>
      <dgm:spPr/>
      <dgm:t>
        <a:bodyPr/>
        <a:lstStyle/>
        <a:p>
          <a:endParaRPr lang="nb-NO" sz="1400"/>
        </a:p>
      </dgm:t>
    </dgm:pt>
    <dgm:pt modelId="{90CB9FC7-8211-4D37-AD9D-2E445A582FBB}" type="asst">
      <dgm:prSet custT="1"/>
      <dgm:spPr/>
      <dgm:t>
        <a:bodyPr/>
        <a:lstStyle/>
        <a:p>
          <a:r>
            <a:rPr lang="nb-NO" sz="1400" noProof="1"/>
            <a:t>Nestleder</a:t>
          </a:r>
          <a:endParaRPr lang="nb-NO" sz="1400" dirty="0"/>
        </a:p>
      </dgm:t>
    </dgm:pt>
    <dgm:pt modelId="{07FD8605-48F0-43B8-B608-A83490496F59}" type="sibTrans" cxnId="{0E41575C-C3F1-4C5F-83AC-307E922AD535}">
      <dgm:prSet/>
      <dgm:spPr/>
      <dgm:t>
        <a:bodyPr/>
        <a:lstStyle/>
        <a:p>
          <a:endParaRPr lang="nb-NO"/>
        </a:p>
      </dgm:t>
    </dgm:pt>
    <dgm:pt modelId="{A216C69C-3D9B-4A1D-8720-F3F8E72CA61E}" type="parTrans" cxnId="{0E41575C-C3F1-4C5F-83AC-307E922AD535}">
      <dgm:prSet/>
      <dgm:spPr/>
      <dgm:t>
        <a:bodyPr/>
        <a:lstStyle/>
        <a:p>
          <a:endParaRPr lang="nb-NO" sz="1400"/>
        </a:p>
      </dgm:t>
    </dgm:pt>
    <dgm:pt modelId="{F477C392-1691-49B7-B5AA-04446FD4A388}">
      <dgm:prSet custT="1"/>
      <dgm:spPr/>
      <dgm:t>
        <a:bodyPr/>
        <a:lstStyle/>
        <a:p>
          <a:r>
            <a:rPr lang="nb-NO" sz="1400" dirty="0"/>
            <a:t>Dommere og saksbehandlere</a:t>
          </a:r>
        </a:p>
      </dgm:t>
    </dgm:pt>
    <dgm:pt modelId="{0B47D986-3C6E-4499-AAEB-3B38E35C2B6B}" type="sibTrans" cxnId="{9D43FB84-65DD-4C42-8E67-B569F1BB1B00}">
      <dgm:prSet/>
      <dgm:spPr/>
      <dgm:t>
        <a:bodyPr/>
        <a:lstStyle/>
        <a:p>
          <a:endParaRPr lang="nb-NO"/>
        </a:p>
      </dgm:t>
    </dgm:pt>
    <dgm:pt modelId="{E7532F74-D827-45FC-B4ED-265C612F844E}" type="parTrans" cxnId="{9D43FB84-65DD-4C42-8E67-B569F1BB1B00}">
      <dgm:prSet/>
      <dgm:spPr/>
      <dgm:t>
        <a:bodyPr/>
        <a:lstStyle/>
        <a:p>
          <a:endParaRPr lang="nb-NO" sz="1400"/>
        </a:p>
      </dgm:t>
    </dgm:pt>
    <dgm:pt modelId="{65EB5F2D-76CD-4F59-BFC1-9749BB309E60}">
      <dgm:prSet custT="1"/>
      <dgm:spPr/>
      <dgm:t>
        <a:bodyPr/>
        <a:lstStyle/>
        <a:p>
          <a:r>
            <a:rPr lang="nb-NO" sz="1400" dirty="0"/>
            <a:t>Straffesaks-forberedelse</a:t>
          </a:r>
        </a:p>
      </dgm:t>
    </dgm:pt>
    <dgm:pt modelId="{B8263FD1-3FD0-4D64-9D7B-4ECC1E459889}" type="parTrans" cxnId="{CB8B2386-6581-4500-A559-774DDCDE67D1}">
      <dgm:prSet/>
      <dgm:spPr/>
      <dgm:t>
        <a:bodyPr/>
        <a:lstStyle/>
        <a:p>
          <a:endParaRPr lang="nb-NO" sz="1400"/>
        </a:p>
      </dgm:t>
    </dgm:pt>
    <dgm:pt modelId="{A1FA9A34-ACF2-45E6-8B4B-405E60A37596}" type="sibTrans" cxnId="{CB8B2386-6581-4500-A559-774DDCDE67D1}">
      <dgm:prSet/>
      <dgm:spPr/>
      <dgm:t>
        <a:bodyPr/>
        <a:lstStyle/>
        <a:p>
          <a:endParaRPr lang="nb-NO"/>
        </a:p>
      </dgm:t>
    </dgm:pt>
    <dgm:pt modelId="{FBD58521-0186-4478-B13F-677808CFE91C}">
      <dgm:prSet custT="1"/>
      <dgm:spPr/>
      <dgm:t>
        <a:bodyPr/>
        <a:lstStyle/>
        <a:p>
          <a:r>
            <a:rPr lang="nb-NO" sz="1400" dirty="0"/>
            <a:t>Rettsmekling</a:t>
          </a:r>
        </a:p>
      </dgm:t>
    </dgm:pt>
    <dgm:pt modelId="{16C1BC07-8B5D-4DE1-A3D6-DF32266233BD}" type="parTrans" cxnId="{2F0FBF4E-17F4-4798-92F7-8BB98CC422B9}">
      <dgm:prSet/>
      <dgm:spPr/>
      <dgm:t>
        <a:bodyPr/>
        <a:lstStyle/>
        <a:p>
          <a:endParaRPr lang="nb-NO" sz="1400"/>
        </a:p>
      </dgm:t>
    </dgm:pt>
    <dgm:pt modelId="{77836F26-6E45-4988-AE90-FA2350347C0B}" type="sibTrans" cxnId="{2F0FBF4E-17F4-4798-92F7-8BB98CC422B9}">
      <dgm:prSet/>
      <dgm:spPr/>
      <dgm:t>
        <a:bodyPr/>
        <a:lstStyle/>
        <a:p>
          <a:endParaRPr lang="nb-NO"/>
        </a:p>
      </dgm:t>
    </dgm:pt>
    <dgm:pt modelId="{596924B1-8591-434D-9DA4-8A8F8EC27706}">
      <dgm:prSet custT="1"/>
      <dgm:spPr/>
      <dgm:t>
        <a:bodyPr/>
        <a:lstStyle/>
        <a:p>
          <a:r>
            <a:rPr lang="nb-NO" sz="1400" dirty="0"/>
            <a:t>Sivile hastesaker</a:t>
          </a:r>
        </a:p>
      </dgm:t>
    </dgm:pt>
    <dgm:pt modelId="{AEE54C39-F408-42D9-ABA6-40608BDCF381}" type="parTrans" cxnId="{42DFC7BE-9A3B-4F75-A74D-C7901D9E9960}">
      <dgm:prSet/>
      <dgm:spPr/>
      <dgm:t>
        <a:bodyPr/>
        <a:lstStyle/>
        <a:p>
          <a:endParaRPr lang="nb-NO" sz="1400"/>
        </a:p>
      </dgm:t>
    </dgm:pt>
    <dgm:pt modelId="{E0E50C50-F8E3-48D3-A897-6AE77EDDC565}" type="sibTrans" cxnId="{42DFC7BE-9A3B-4F75-A74D-C7901D9E9960}">
      <dgm:prSet/>
      <dgm:spPr/>
      <dgm:t>
        <a:bodyPr/>
        <a:lstStyle/>
        <a:p>
          <a:endParaRPr lang="nb-NO"/>
        </a:p>
      </dgm:t>
    </dgm:pt>
    <dgm:pt modelId="{59EE1C10-E502-481D-849D-10A5B1739980}">
      <dgm:prSet custT="1"/>
      <dgm:spPr/>
      <dgm:t>
        <a:bodyPr/>
        <a:lstStyle/>
        <a:p>
          <a:r>
            <a:rPr lang="nb-NO" sz="1400" dirty="0"/>
            <a:t>Barnesaker</a:t>
          </a:r>
        </a:p>
      </dgm:t>
    </dgm:pt>
    <dgm:pt modelId="{41D4D5BF-0308-4EFD-AC67-62C7BE536412}" type="parTrans" cxnId="{AE4593B9-2776-4226-93EC-D68547D0358B}">
      <dgm:prSet/>
      <dgm:spPr/>
      <dgm:t>
        <a:bodyPr/>
        <a:lstStyle/>
        <a:p>
          <a:endParaRPr lang="nb-NO" sz="1400"/>
        </a:p>
      </dgm:t>
    </dgm:pt>
    <dgm:pt modelId="{BC990463-7093-45B5-8E21-127F4A6755C9}" type="sibTrans" cxnId="{AE4593B9-2776-4226-93EC-D68547D0358B}">
      <dgm:prSet/>
      <dgm:spPr/>
      <dgm:t>
        <a:bodyPr/>
        <a:lstStyle/>
        <a:p>
          <a:endParaRPr lang="nb-NO"/>
        </a:p>
      </dgm:t>
    </dgm:pt>
    <dgm:pt modelId="{49F2E18C-425E-48AF-824F-715EFE512412}">
      <dgm:prSet custT="1"/>
      <dgm:spPr/>
      <dgm:t>
        <a:bodyPr/>
        <a:lstStyle/>
        <a:p>
          <a:r>
            <a:rPr lang="nb-NO" sz="1400" dirty="0"/>
            <a:t>Storkrav</a:t>
          </a:r>
        </a:p>
      </dgm:t>
    </dgm:pt>
    <dgm:pt modelId="{2DB8E12D-6ECF-4775-83FA-6EFB5ECB13A8}" type="parTrans" cxnId="{8386970A-C2CA-4F6E-9013-5D382BC8FAAF}">
      <dgm:prSet/>
      <dgm:spPr/>
      <dgm:t>
        <a:bodyPr/>
        <a:lstStyle/>
        <a:p>
          <a:endParaRPr lang="nb-NO" sz="1400"/>
        </a:p>
      </dgm:t>
    </dgm:pt>
    <dgm:pt modelId="{9838BEC7-ED52-4F59-891A-22598A275574}" type="sibTrans" cxnId="{8386970A-C2CA-4F6E-9013-5D382BC8FAAF}">
      <dgm:prSet/>
      <dgm:spPr/>
      <dgm:t>
        <a:bodyPr/>
        <a:lstStyle/>
        <a:p>
          <a:endParaRPr lang="nb-NO"/>
        </a:p>
      </dgm:t>
    </dgm:pt>
    <dgm:pt modelId="{9D63B81D-B856-4607-9868-22F8CDB464B9}">
      <dgm:prSet custT="1"/>
      <dgm:spPr/>
      <dgm:t>
        <a:bodyPr/>
        <a:lstStyle/>
        <a:p>
          <a:r>
            <a:rPr lang="nb-NO" sz="1400" dirty="0"/>
            <a:t>Konkurs og skifte</a:t>
          </a:r>
        </a:p>
      </dgm:t>
    </dgm:pt>
    <dgm:pt modelId="{A7A20A5C-B515-40B2-8F17-0C5D5C0B0D13}" type="parTrans" cxnId="{45555BFC-E270-41B1-9747-03E951CE7F73}">
      <dgm:prSet/>
      <dgm:spPr/>
      <dgm:t>
        <a:bodyPr/>
        <a:lstStyle/>
        <a:p>
          <a:endParaRPr lang="nb-NO" sz="1400"/>
        </a:p>
      </dgm:t>
    </dgm:pt>
    <dgm:pt modelId="{1376A08B-A375-44B3-9889-F51F13A9DFEC}" type="sibTrans" cxnId="{45555BFC-E270-41B1-9747-03E951CE7F73}">
      <dgm:prSet/>
      <dgm:spPr/>
      <dgm:t>
        <a:bodyPr/>
        <a:lstStyle/>
        <a:p>
          <a:endParaRPr lang="nb-NO"/>
        </a:p>
      </dgm:t>
    </dgm:pt>
    <dgm:pt modelId="{E5C72A2C-9464-4E8F-AF67-DA11CCDE3FF5}">
      <dgm:prSet custT="1"/>
      <dgm:spPr/>
      <dgm:t>
        <a:bodyPr/>
        <a:lstStyle/>
        <a:p>
          <a:r>
            <a:rPr lang="nb-NO" sz="1400" dirty="0"/>
            <a:t>TVA-saker</a:t>
          </a:r>
        </a:p>
      </dgm:t>
    </dgm:pt>
    <dgm:pt modelId="{93D18384-07E6-4479-93A7-9A6DA145AA0A}" type="parTrans" cxnId="{3B89F876-3944-42BD-A19A-A9990DA4A999}">
      <dgm:prSet/>
      <dgm:spPr/>
      <dgm:t>
        <a:bodyPr/>
        <a:lstStyle/>
        <a:p>
          <a:endParaRPr lang="nb-NO" sz="1400"/>
        </a:p>
      </dgm:t>
    </dgm:pt>
    <dgm:pt modelId="{59A29DB1-CFE9-4ADD-AF73-9F56E9BBEC44}" type="sibTrans" cxnId="{3B89F876-3944-42BD-A19A-A9990DA4A999}">
      <dgm:prSet/>
      <dgm:spPr/>
      <dgm:t>
        <a:bodyPr/>
        <a:lstStyle/>
        <a:p>
          <a:endParaRPr lang="nb-NO"/>
        </a:p>
      </dgm:t>
    </dgm:pt>
    <dgm:pt modelId="{7CCCC447-C2F1-40F2-AB23-BD42C2223A48}">
      <dgm:prSet custT="1"/>
      <dgm:spPr/>
      <dgm:t>
        <a:bodyPr/>
        <a:lstStyle/>
        <a:p>
          <a:r>
            <a:rPr lang="nb-NO" sz="1400" dirty="0"/>
            <a:t>Digitalt arbeid</a:t>
          </a:r>
        </a:p>
      </dgm:t>
    </dgm:pt>
    <dgm:pt modelId="{B0B68C99-80A5-4F12-A993-73AFC6C75AF1}" type="parTrans" cxnId="{CE0F9C9E-E8A8-4EFE-8912-B8E0D4AA7E25}">
      <dgm:prSet/>
      <dgm:spPr/>
      <dgm:t>
        <a:bodyPr/>
        <a:lstStyle/>
        <a:p>
          <a:endParaRPr lang="nb-NO" sz="1400"/>
        </a:p>
      </dgm:t>
    </dgm:pt>
    <dgm:pt modelId="{A7109155-A01F-4377-9CC0-0D81F7D5E265}" type="sibTrans" cxnId="{CE0F9C9E-E8A8-4EFE-8912-B8E0D4AA7E25}">
      <dgm:prSet/>
      <dgm:spPr/>
      <dgm:t>
        <a:bodyPr/>
        <a:lstStyle/>
        <a:p>
          <a:endParaRPr lang="nb-NO"/>
        </a:p>
      </dgm:t>
    </dgm:pt>
    <dgm:pt modelId="{618B037C-A53C-46CF-8467-732FE1FF1F0C}">
      <dgm:prSet custT="1"/>
      <dgm:spPr/>
      <dgm:t>
        <a:bodyPr/>
        <a:lstStyle/>
        <a:p>
          <a:r>
            <a:rPr lang="nb-NO" sz="1400" dirty="0"/>
            <a:t>Skjønn</a:t>
          </a:r>
        </a:p>
      </dgm:t>
    </dgm:pt>
    <dgm:pt modelId="{588C7DD4-2D4C-4A6A-BF5F-7D1CDF7F1A9D}" type="parTrans" cxnId="{930BFA8E-D46B-447D-A177-55D9508E3EF3}">
      <dgm:prSet/>
      <dgm:spPr/>
      <dgm:t>
        <a:bodyPr/>
        <a:lstStyle/>
        <a:p>
          <a:endParaRPr lang="nb-NO"/>
        </a:p>
      </dgm:t>
    </dgm:pt>
    <dgm:pt modelId="{AD6131C4-1FCB-43A3-9700-50A398C5876D}" type="sibTrans" cxnId="{930BFA8E-D46B-447D-A177-55D9508E3EF3}">
      <dgm:prSet/>
      <dgm:spPr/>
      <dgm:t>
        <a:bodyPr/>
        <a:lstStyle/>
        <a:p>
          <a:endParaRPr lang="nb-NO"/>
        </a:p>
      </dgm:t>
    </dgm:pt>
    <dgm:pt modelId="{05AEC348-1C21-4C93-954F-B6C974520A30}">
      <dgm:prSet custT="1"/>
      <dgm:spPr/>
      <dgm:t>
        <a:bodyPr/>
        <a:lstStyle/>
        <a:p>
          <a:r>
            <a:rPr lang="nb-NO" sz="1400" baseline="0" dirty="0"/>
            <a:t>Dommerfullmektiger</a:t>
          </a:r>
        </a:p>
      </dgm:t>
    </dgm:pt>
    <dgm:pt modelId="{597BE2B5-0DF1-49D9-A8E0-92B1A3B8C720}" type="parTrans" cxnId="{1C7386F3-6476-48CB-9091-D8F3E8CA0848}">
      <dgm:prSet/>
      <dgm:spPr/>
      <dgm:t>
        <a:bodyPr/>
        <a:lstStyle/>
        <a:p>
          <a:endParaRPr lang="nb-NO"/>
        </a:p>
      </dgm:t>
    </dgm:pt>
    <dgm:pt modelId="{C473B105-59CB-4BE2-935D-364884419B33}" type="sibTrans" cxnId="{1C7386F3-6476-48CB-9091-D8F3E8CA0848}">
      <dgm:prSet/>
      <dgm:spPr/>
      <dgm:t>
        <a:bodyPr/>
        <a:lstStyle/>
        <a:p>
          <a:endParaRPr lang="nb-NO"/>
        </a:p>
      </dgm:t>
    </dgm:pt>
    <dgm:pt modelId="{D8ADAB66-F3C7-4F58-9FCF-15940D9237F2}" type="pres">
      <dgm:prSet presAssocID="{A1A18C91-E9A5-4535-87FA-D1DC64C8A5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973BE07-5D74-4C35-ABA2-DCB7410DC124}" type="pres">
      <dgm:prSet presAssocID="{5B90EA9F-D251-4E06-98AD-BA8A8510CF6F}" presName="hierRoot1" presStyleCnt="0">
        <dgm:presLayoutVars>
          <dgm:hierBranch/>
        </dgm:presLayoutVars>
      </dgm:prSet>
      <dgm:spPr/>
    </dgm:pt>
    <dgm:pt modelId="{E16FB8F2-95F8-471E-AFDC-19B017D93D14}" type="pres">
      <dgm:prSet presAssocID="{5B90EA9F-D251-4E06-98AD-BA8A8510CF6F}" presName="rootComposite1" presStyleCnt="0"/>
      <dgm:spPr/>
    </dgm:pt>
    <dgm:pt modelId="{F951B417-24AC-4D26-97BF-3333A1C0A2D1}" type="pres">
      <dgm:prSet presAssocID="{5B90EA9F-D251-4E06-98AD-BA8A8510CF6F}" presName="rootText1" presStyleLbl="node0" presStyleIdx="0" presStyleCnt="1" custLinFactNeighborX="-60683" custLinFactNeighborY="-14648">
        <dgm:presLayoutVars>
          <dgm:chPref val="3"/>
        </dgm:presLayoutVars>
      </dgm:prSet>
      <dgm:spPr/>
    </dgm:pt>
    <dgm:pt modelId="{F0BB7F93-A204-415A-AEE9-B2BC85B04DBF}" type="pres">
      <dgm:prSet presAssocID="{5B90EA9F-D251-4E06-98AD-BA8A8510CF6F}" presName="rootConnector1" presStyleLbl="node1" presStyleIdx="0" presStyleCnt="0"/>
      <dgm:spPr/>
    </dgm:pt>
    <dgm:pt modelId="{0B551202-F14A-4664-8411-F53218AD3C10}" type="pres">
      <dgm:prSet presAssocID="{5B90EA9F-D251-4E06-98AD-BA8A8510CF6F}" presName="hierChild2" presStyleCnt="0"/>
      <dgm:spPr/>
    </dgm:pt>
    <dgm:pt modelId="{6E377868-6A33-4545-A204-8281AFB311CB}" type="pres">
      <dgm:prSet presAssocID="{30A8CE7A-9D81-4C2F-96B4-BC565B0D72D8}" presName="Name35" presStyleLbl="parChTrans1D2" presStyleIdx="0" presStyleCnt="3"/>
      <dgm:spPr/>
    </dgm:pt>
    <dgm:pt modelId="{0705DDDE-BD4D-4801-8599-9D420EB1089A}" type="pres">
      <dgm:prSet presAssocID="{04510DA4-10F5-4F74-B6B1-7B1E2C0D58D3}" presName="hierRoot2" presStyleCnt="0">
        <dgm:presLayoutVars>
          <dgm:hierBranch/>
        </dgm:presLayoutVars>
      </dgm:prSet>
      <dgm:spPr/>
    </dgm:pt>
    <dgm:pt modelId="{BE666F25-2A41-4A30-BA89-A6F264590203}" type="pres">
      <dgm:prSet presAssocID="{04510DA4-10F5-4F74-B6B1-7B1E2C0D58D3}" presName="rootComposite" presStyleCnt="0"/>
      <dgm:spPr/>
    </dgm:pt>
    <dgm:pt modelId="{2061C85A-92F5-4C27-88A3-16C524CA668C}" type="pres">
      <dgm:prSet presAssocID="{04510DA4-10F5-4F74-B6B1-7B1E2C0D58D3}" presName="rootText" presStyleLbl="node2" presStyleIdx="0" presStyleCnt="2" custAng="0" custScaleX="153816" custScaleY="93190" custLinFactNeighborX="-81861" custLinFactNeighborY="-48061">
        <dgm:presLayoutVars>
          <dgm:chPref val="3"/>
        </dgm:presLayoutVars>
      </dgm:prSet>
      <dgm:spPr/>
    </dgm:pt>
    <dgm:pt modelId="{1B2F329C-8721-46DA-8567-7474339AA577}" type="pres">
      <dgm:prSet presAssocID="{04510DA4-10F5-4F74-B6B1-7B1E2C0D58D3}" presName="rootConnector" presStyleLbl="node2" presStyleIdx="0" presStyleCnt="2"/>
      <dgm:spPr/>
    </dgm:pt>
    <dgm:pt modelId="{AEF59745-1E0D-4A77-B405-5E03D64D9410}" type="pres">
      <dgm:prSet presAssocID="{04510DA4-10F5-4F74-B6B1-7B1E2C0D58D3}" presName="hierChild4" presStyleCnt="0"/>
      <dgm:spPr/>
    </dgm:pt>
    <dgm:pt modelId="{EBDB35DA-ABFB-42CF-A0CE-BA2BD88BBF99}" type="pres">
      <dgm:prSet presAssocID="{04510DA4-10F5-4F74-B6B1-7B1E2C0D58D3}" presName="hierChild5" presStyleCnt="0"/>
      <dgm:spPr/>
    </dgm:pt>
    <dgm:pt modelId="{CCF368F1-9E41-42D5-820A-BFBD1CEE255F}" type="pres">
      <dgm:prSet presAssocID="{E7532F74-D827-45FC-B4ED-265C612F844E}" presName="Name35" presStyleLbl="parChTrans1D2" presStyleIdx="1" presStyleCnt="3"/>
      <dgm:spPr/>
    </dgm:pt>
    <dgm:pt modelId="{59BCFC3E-4604-4272-BD2D-D1D4F3428F89}" type="pres">
      <dgm:prSet presAssocID="{F477C392-1691-49B7-B5AA-04446FD4A388}" presName="hierRoot2" presStyleCnt="0">
        <dgm:presLayoutVars>
          <dgm:hierBranch/>
        </dgm:presLayoutVars>
      </dgm:prSet>
      <dgm:spPr/>
    </dgm:pt>
    <dgm:pt modelId="{B09E99EF-C55B-45BD-BA17-5AB62CDD9452}" type="pres">
      <dgm:prSet presAssocID="{F477C392-1691-49B7-B5AA-04446FD4A388}" presName="rootComposite" presStyleCnt="0"/>
      <dgm:spPr/>
    </dgm:pt>
    <dgm:pt modelId="{66822278-B5CD-4230-9A98-8AACEFD76047}" type="pres">
      <dgm:prSet presAssocID="{F477C392-1691-49B7-B5AA-04446FD4A388}" presName="rootText" presStyleLbl="node2" presStyleIdx="1" presStyleCnt="2" custScaleX="148269" custLinFactNeighborX="131" custLinFactNeighborY="-47681">
        <dgm:presLayoutVars>
          <dgm:chPref val="3"/>
        </dgm:presLayoutVars>
      </dgm:prSet>
      <dgm:spPr/>
    </dgm:pt>
    <dgm:pt modelId="{80C56DF2-6351-45D0-94EC-7FBA7889A2A3}" type="pres">
      <dgm:prSet presAssocID="{F477C392-1691-49B7-B5AA-04446FD4A388}" presName="rootConnector" presStyleLbl="node2" presStyleIdx="1" presStyleCnt="2"/>
      <dgm:spPr/>
    </dgm:pt>
    <dgm:pt modelId="{7F017EEE-D0CE-4FB1-9C1F-362C59527B6A}" type="pres">
      <dgm:prSet presAssocID="{F477C392-1691-49B7-B5AA-04446FD4A388}" presName="hierChild4" presStyleCnt="0"/>
      <dgm:spPr/>
    </dgm:pt>
    <dgm:pt modelId="{EED85101-8FAD-4D11-9751-94862453E21D}" type="pres">
      <dgm:prSet presAssocID="{A7A20A5C-B515-40B2-8F17-0C5D5C0B0D13}" presName="Name35" presStyleLbl="parChTrans1D3" presStyleIdx="0" presStyleCnt="10"/>
      <dgm:spPr/>
    </dgm:pt>
    <dgm:pt modelId="{DF7CEB5B-1FDE-428D-8834-2A9822E9D7A1}" type="pres">
      <dgm:prSet presAssocID="{9D63B81D-B856-4607-9868-22F8CDB464B9}" presName="hierRoot2" presStyleCnt="0">
        <dgm:presLayoutVars>
          <dgm:hierBranch val="init"/>
        </dgm:presLayoutVars>
      </dgm:prSet>
      <dgm:spPr/>
    </dgm:pt>
    <dgm:pt modelId="{0A2432BE-10CC-4BAE-A85A-7EB8614DFF1C}" type="pres">
      <dgm:prSet presAssocID="{9D63B81D-B856-4607-9868-22F8CDB464B9}" presName="rootComposite" presStyleCnt="0"/>
      <dgm:spPr/>
    </dgm:pt>
    <dgm:pt modelId="{B3FD3BE4-5AF7-43CE-BDD3-40D6DEDB85BA}" type="pres">
      <dgm:prSet presAssocID="{9D63B81D-B856-4607-9868-22F8CDB464B9}" presName="rootText" presStyleLbl="node3" presStyleIdx="0" presStyleCnt="10">
        <dgm:presLayoutVars>
          <dgm:chPref val="3"/>
        </dgm:presLayoutVars>
      </dgm:prSet>
      <dgm:spPr/>
    </dgm:pt>
    <dgm:pt modelId="{DCF979D4-60FD-42F1-A3E0-09AB39F73532}" type="pres">
      <dgm:prSet presAssocID="{9D63B81D-B856-4607-9868-22F8CDB464B9}" presName="rootConnector" presStyleLbl="node3" presStyleIdx="0" presStyleCnt="10"/>
      <dgm:spPr/>
    </dgm:pt>
    <dgm:pt modelId="{ECB5DAA9-B669-4E39-A92F-5D0D3BF0CCD0}" type="pres">
      <dgm:prSet presAssocID="{9D63B81D-B856-4607-9868-22F8CDB464B9}" presName="hierChild4" presStyleCnt="0"/>
      <dgm:spPr/>
    </dgm:pt>
    <dgm:pt modelId="{6B901C79-2D15-4760-B833-96BF03FB3D63}" type="pres">
      <dgm:prSet presAssocID="{9D63B81D-B856-4607-9868-22F8CDB464B9}" presName="hierChild5" presStyleCnt="0"/>
      <dgm:spPr/>
    </dgm:pt>
    <dgm:pt modelId="{E642D4F4-D5BD-46C2-B24A-D9F90154AA2F}" type="pres">
      <dgm:prSet presAssocID="{93D18384-07E6-4479-93A7-9A6DA145AA0A}" presName="Name35" presStyleLbl="parChTrans1D3" presStyleIdx="1" presStyleCnt="10"/>
      <dgm:spPr/>
    </dgm:pt>
    <dgm:pt modelId="{039479FC-9004-43A7-A753-583BBDCA6435}" type="pres">
      <dgm:prSet presAssocID="{E5C72A2C-9464-4E8F-AF67-DA11CCDE3FF5}" presName="hierRoot2" presStyleCnt="0">
        <dgm:presLayoutVars>
          <dgm:hierBranch val="init"/>
        </dgm:presLayoutVars>
      </dgm:prSet>
      <dgm:spPr/>
    </dgm:pt>
    <dgm:pt modelId="{D67C38D0-9FD2-44EF-AB9C-54969EACCA8D}" type="pres">
      <dgm:prSet presAssocID="{E5C72A2C-9464-4E8F-AF67-DA11CCDE3FF5}" presName="rootComposite" presStyleCnt="0"/>
      <dgm:spPr/>
    </dgm:pt>
    <dgm:pt modelId="{0B5DD274-91B8-4021-A729-907FB3ABEAF5}" type="pres">
      <dgm:prSet presAssocID="{E5C72A2C-9464-4E8F-AF67-DA11CCDE3FF5}" presName="rootText" presStyleLbl="node3" presStyleIdx="1" presStyleCnt="10">
        <dgm:presLayoutVars>
          <dgm:chPref val="3"/>
        </dgm:presLayoutVars>
      </dgm:prSet>
      <dgm:spPr/>
    </dgm:pt>
    <dgm:pt modelId="{9F6A850C-1DA1-4083-968F-A344162B415F}" type="pres">
      <dgm:prSet presAssocID="{E5C72A2C-9464-4E8F-AF67-DA11CCDE3FF5}" presName="rootConnector" presStyleLbl="node3" presStyleIdx="1" presStyleCnt="10"/>
      <dgm:spPr/>
    </dgm:pt>
    <dgm:pt modelId="{BF6B8F88-C92B-4107-B642-1C42FDABFC6B}" type="pres">
      <dgm:prSet presAssocID="{E5C72A2C-9464-4E8F-AF67-DA11CCDE3FF5}" presName="hierChild4" presStyleCnt="0"/>
      <dgm:spPr/>
    </dgm:pt>
    <dgm:pt modelId="{BFF843FC-FEEF-4233-AC0E-A4389A92603A}" type="pres">
      <dgm:prSet presAssocID="{E5C72A2C-9464-4E8F-AF67-DA11CCDE3FF5}" presName="hierChild5" presStyleCnt="0"/>
      <dgm:spPr/>
    </dgm:pt>
    <dgm:pt modelId="{E3F45270-E8DF-4AC3-B7AB-EC853D5E66A4}" type="pres">
      <dgm:prSet presAssocID="{B8263FD1-3FD0-4D64-9D7B-4ECC1E459889}" presName="Name35" presStyleLbl="parChTrans1D3" presStyleIdx="2" presStyleCnt="10"/>
      <dgm:spPr/>
    </dgm:pt>
    <dgm:pt modelId="{94704C38-3C6B-4E9F-A2AF-F955392A5B0A}" type="pres">
      <dgm:prSet presAssocID="{65EB5F2D-76CD-4F59-BFC1-9749BB309E60}" presName="hierRoot2" presStyleCnt="0">
        <dgm:presLayoutVars>
          <dgm:hierBranch val="init"/>
        </dgm:presLayoutVars>
      </dgm:prSet>
      <dgm:spPr/>
    </dgm:pt>
    <dgm:pt modelId="{4489D87F-5E70-4EDA-B87E-D1750575C9EF}" type="pres">
      <dgm:prSet presAssocID="{65EB5F2D-76CD-4F59-BFC1-9749BB309E60}" presName="rootComposite" presStyleCnt="0"/>
      <dgm:spPr/>
    </dgm:pt>
    <dgm:pt modelId="{C5C0BC4A-3682-44AF-A86A-07C62DE4F824}" type="pres">
      <dgm:prSet presAssocID="{65EB5F2D-76CD-4F59-BFC1-9749BB309E60}" presName="rootText" presStyleLbl="node3" presStyleIdx="2" presStyleCnt="10">
        <dgm:presLayoutVars>
          <dgm:chPref val="3"/>
        </dgm:presLayoutVars>
      </dgm:prSet>
      <dgm:spPr/>
    </dgm:pt>
    <dgm:pt modelId="{71C3D4EE-24C9-424B-8CB0-9362FA245347}" type="pres">
      <dgm:prSet presAssocID="{65EB5F2D-76CD-4F59-BFC1-9749BB309E60}" presName="rootConnector" presStyleLbl="node3" presStyleIdx="2" presStyleCnt="10"/>
      <dgm:spPr/>
    </dgm:pt>
    <dgm:pt modelId="{4AD96E5A-C190-4F0D-AADF-FA4984878289}" type="pres">
      <dgm:prSet presAssocID="{65EB5F2D-76CD-4F59-BFC1-9749BB309E60}" presName="hierChild4" presStyleCnt="0"/>
      <dgm:spPr/>
    </dgm:pt>
    <dgm:pt modelId="{22FFA49F-F028-4993-B834-BD0F2AC8051E}" type="pres">
      <dgm:prSet presAssocID="{65EB5F2D-76CD-4F59-BFC1-9749BB309E60}" presName="hierChild5" presStyleCnt="0"/>
      <dgm:spPr/>
    </dgm:pt>
    <dgm:pt modelId="{880FF274-C35C-4749-9110-046DAFFE145B}" type="pres">
      <dgm:prSet presAssocID="{16C1BC07-8B5D-4DE1-A3D6-DF32266233BD}" presName="Name35" presStyleLbl="parChTrans1D3" presStyleIdx="3" presStyleCnt="10"/>
      <dgm:spPr/>
    </dgm:pt>
    <dgm:pt modelId="{C9216B73-EDF8-439A-8012-795037DB521E}" type="pres">
      <dgm:prSet presAssocID="{FBD58521-0186-4478-B13F-677808CFE91C}" presName="hierRoot2" presStyleCnt="0">
        <dgm:presLayoutVars>
          <dgm:hierBranch val="init"/>
        </dgm:presLayoutVars>
      </dgm:prSet>
      <dgm:spPr/>
    </dgm:pt>
    <dgm:pt modelId="{10EB9EDC-9224-4D8A-A017-550602CE25C3}" type="pres">
      <dgm:prSet presAssocID="{FBD58521-0186-4478-B13F-677808CFE91C}" presName="rootComposite" presStyleCnt="0"/>
      <dgm:spPr/>
    </dgm:pt>
    <dgm:pt modelId="{CCD17360-B0B0-4921-A196-BB7F0A392F96}" type="pres">
      <dgm:prSet presAssocID="{FBD58521-0186-4478-B13F-677808CFE91C}" presName="rootText" presStyleLbl="node3" presStyleIdx="3" presStyleCnt="10">
        <dgm:presLayoutVars>
          <dgm:chPref val="3"/>
        </dgm:presLayoutVars>
      </dgm:prSet>
      <dgm:spPr/>
    </dgm:pt>
    <dgm:pt modelId="{81D3DA92-4050-486A-9A51-71350FEAF02F}" type="pres">
      <dgm:prSet presAssocID="{FBD58521-0186-4478-B13F-677808CFE91C}" presName="rootConnector" presStyleLbl="node3" presStyleIdx="3" presStyleCnt="10"/>
      <dgm:spPr/>
    </dgm:pt>
    <dgm:pt modelId="{FB44E196-91D6-4B71-AE4B-7679E53E65D4}" type="pres">
      <dgm:prSet presAssocID="{FBD58521-0186-4478-B13F-677808CFE91C}" presName="hierChild4" presStyleCnt="0"/>
      <dgm:spPr/>
    </dgm:pt>
    <dgm:pt modelId="{18A35B58-9EF6-44C8-9F83-70F55A37D7FF}" type="pres">
      <dgm:prSet presAssocID="{FBD58521-0186-4478-B13F-677808CFE91C}" presName="hierChild5" presStyleCnt="0"/>
      <dgm:spPr/>
    </dgm:pt>
    <dgm:pt modelId="{93181CA0-2726-4A2D-9F4E-2267EF4FCCC9}" type="pres">
      <dgm:prSet presAssocID="{AEE54C39-F408-42D9-ABA6-40608BDCF381}" presName="Name35" presStyleLbl="parChTrans1D3" presStyleIdx="4" presStyleCnt="10"/>
      <dgm:spPr/>
    </dgm:pt>
    <dgm:pt modelId="{6E16A12B-2541-40E9-854E-F0792CEF970D}" type="pres">
      <dgm:prSet presAssocID="{596924B1-8591-434D-9DA4-8A8F8EC27706}" presName="hierRoot2" presStyleCnt="0">
        <dgm:presLayoutVars>
          <dgm:hierBranch val="init"/>
        </dgm:presLayoutVars>
      </dgm:prSet>
      <dgm:spPr/>
    </dgm:pt>
    <dgm:pt modelId="{A2B99343-DCF5-4BAF-ABAC-C207CBA2BA53}" type="pres">
      <dgm:prSet presAssocID="{596924B1-8591-434D-9DA4-8A8F8EC27706}" presName="rootComposite" presStyleCnt="0"/>
      <dgm:spPr/>
    </dgm:pt>
    <dgm:pt modelId="{10303C1E-9DDE-4594-B44A-96440D18B2CD}" type="pres">
      <dgm:prSet presAssocID="{596924B1-8591-434D-9DA4-8A8F8EC27706}" presName="rootText" presStyleLbl="node3" presStyleIdx="4" presStyleCnt="10">
        <dgm:presLayoutVars>
          <dgm:chPref val="3"/>
        </dgm:presLayoutVars>
      </dgm:prSet>
      <dgm:spPr/>
    </dgm:pt>
    <dgm:pt modelId="{E828C2C8-F314-46CA-B632-7862F292EFD5}" type="pres">
      <dgm:prSet presAssocID="{596924B1-8591-434D-9DA4-8A8F8EC27706}" presName="rootConnector" presStyleLbl="node3" presStyleIdx="4" presStyleCnt="10"/>
      <dgm:spPr/>
    </dgm:pt>
    <dgm:pt modelId="{93E5C22E-47D1-4929-9301-C7154F2DEB36}" type="pres">
      <dgm:prSet presAssocID="{596924B1-8591-434D-9DA4-8A8F8EC27706}" presName="hierChild4" presStyleCnt="0"/>
      <dgm:spPr/>
    </dgm:pt>
    <dgm:pt modelId="{62212568-046C-4867-9F2E-BBA7513A358A}" type="pres">
      <dgm:prSet presAssocID="{596924B1-8591-434D-9DA4-8A8F8EC27706}" presName="hierChild5" presStyleCnt="0"/>
      <dgm:spPr/>
    </dgm:pt>
    <dgm:pt modelId="{E3324E24-F63D-4471-AD63-310A11DC3B21}" type="pres">
      <dgm:prSet presAssocID="{41D4D5BF-0308-4EFD-AC67-62C7BE536412}" presName="Name35" presStyleLbl="parChTrans1D3" presStyleIdx="5" presStyleCnt="10"/>
      <dgm:spPr/>
    </dgm:pt>
    <dgm:pt modelId="{CB773181-FF4E-4708-B056-E2869263937E}" type="pres">
      <dgm:prSet presAssocID="{59EE1C10-E502-481D-849D-10A5B1739980}" presName="hierRoot2" presStyleCnt="0">
        <dgm:presLayoutVars>
          <dgm:hierBranch val="init"/>
        </dgm:presLayoutVars>
      </dgm:prSet>
      <dgm:spPr/>
    </dgm:pt>
    <dgm:pt modelId="{B9A2354B-3DAB-4FF2-93FC-5DF1ED6BC943}" type="pres">
      <dgm:prSet presAssocID="{59EE1C10-E502-481D-849D-10A5B1739980}" presName="rootComposite" presStyleCnt="0"/>
      <dgm:spPr/>
    </dgm:pt>
    <dgm:pt modelId="{50A3A4ED-7453-4B01-B9BF-F95719FCB10B}" type="pres">
      <dgm:prSet presAssocID="{59EE1C10-E502-481D-849D-10A5B1739980}" presName="rootText" presStyleLbl="node3" presStyleIdx="5" presStyleCnt="10">
        <dgm:presLayoutVars>
          <dgm:chPref val="3"/>
        </dgm:presLayoutVars>
      </dgm:prSet>
      <dgm:spPr/>
    </dgm:pt>
    <dgm:pt modelId="{2C0F90C3-95FA-423E-AA94-B78B0079F926}" type="pres">
      <dgm:prSet presAssocID="{59EE1C10-E502-481D-849D-10A5B1739980}" presName="rootConnector" presStyleLbl="node3" presStyleIdx="5" presStyleCnt="10"/>
      <dgm:spPr/>
    </dgm:pt>
    <dgm:pt modelId="{39C3244A-F7C5-4CD5-BCCD-3F41232206BF}" type="pres">
      <dgm:prSet presAssocID="{59EE1C10-E502-481D-849D-10A5B1739980}" presName="hierChild4" presStyleCnt="0"/>
      <dgm:spPr/>
    </dgm:pt>
    <dgm:pt modelId="{054A4ABF-6E32-4F5A-A0AB-D0E4DFAE3406}" type="pres">
      <dgm:prSet presAssocID="{59EE1C10-E502-481D-849D-10A5B1739980}" presName="hierChild5" presStyleCnt="0"/>
      <dgm:spPr/>
    </dgm:pt>
    <dgm:pt modelId="{A5543B9B-41EA-489D-986C-87792A43E7B2}" type="pres">
      <dgm:prSet presAssocID="{588C7DD4-2D4C-4A6A-BF5F-7D1CDF7F1A9D}" presName="Name35" presStyleLbl="parChTrans1D3" presStyleIdx="6" presStyleCnt="10"/>
      <dgm:spPr/>
    </dgm:pt>
    <dgm:pt modelId="{0F76EF8C-852F-4A4A-ACC7-2A78D8382ACD}" type="pres">
      <dgm:prSet presAssocID="{618B037C-A53C-46CF-8467-732FE1FF1F0C}" presName="hierRoot2" presStyleCnt="0">
        <dgm:presLayoutVars>
          <dgm:hierBranch val="init"/>
        </dgm:presLayoutVars>
      </dgm:prSet>
      <dgm:spPr/>
    </dgm:pt>
    <dgm:pt modelId="{44F48FC0-6849-46B9-BC56-2251A763ACDF}" type="pres">
      <dgm:prSet presAssocID="{618B037C-A53C-46CF-8467-732FE1FF1F0C}" presName="rootComposite" presStyleCnt="0"/>
      <dgm:spPr/>
    </dgm:pt>
    <dgm:pt modelId="{925FE16F-5F1C-405E-A135-094558487228}" type="pres">
      <dgm:prSet presAssocID="{618B037C-A53C-46CF-8467-732FE1FF1F0C}" presName="rootText" presStyleLbl="node3" presStyleIdx="6" presStyleCnt="10">
        <dgm:presLayoutVars>
          <dgm:chPref val="3"/>
        </dgm:presLayoutVars>
      </dgm:prSet>
      <dgm:spPr/>
    </dgm:pt>
    <dgm:pt modelId="{59D1774E-CE28-491C-A083-476F4DB04105}" type="pres">
      <dgm:prSet presAssocID="{618B037C-A53C-46CF-8467-732FE1FF1F0C}" presName="rootConnector" presStyleLbl="node3" presStyleIdx="6" presStyleCnt="10"/>
      <dgm:spPr/>
    </dgm:pt>
    <dgm:pt modelId="{926BB289-04FD-4F24-B487-278C9E84D33E}" type="pres">
      <dgm:prSet presAssocID="{618B037C-A53C-46CF-8467-732FE1FF1F0C}" presName="hierChild4" presStyleCnt="0"/>
      <dgm:spPr/>
    </dgm:pt>
    <dgm:pt modelId="{4F4A85B3-3FC8-4430-BBD4-5614701062EC}" type="pres">
      <dgm:prSet presAssocID="{618B037C-A53C-46CF-8467-732FE1FF1F0C}" presName="hierChild5" presStyleCnt="0"/>
      <dgm:spPr/>
    </dgm:pt>
    <dgm:pt modelId="{A57FD4F8-0FC1-4F0E-96EC-4656EF6A3F64}" type="pres">
      <dgm:prSet presAssocID="{2DB8E12D-6ECF-4775-83FA-6EFB5ECB13A8}" presName="Name35" presStyleLbl="parChTrans1D3" presStyleIdx="7" presStyleCnt="10"/>
      <dgm:spPr/>
    </dgm:pt>
    <dgm:pt modelId="{078CC716-1066-4DD2-9DC8-61623109F959}" type="pres">
      <dgm:prSet presAssocID="{49F2E18C-425E-48AF-824F-715EFE512412}" presName="hierRoot2" presStyleCnt="0">
        <dgm:presLayoutVars>
          <dgm:hierBranch val="init"/>
        </dgm:presLayoutVars>
      </dgm:prSet>
      <dgm:spPr/>
    </dgm:pt>
    <dgm:pt modelId="{D51FCFAB-85BA-4151-B5FF-9BDEC816AAF3}" type="pres">
      <dgm:prSet presAssocID="{49F2E18C-425E-48AF-824F-715EFE512412}" presName="rootComposite" presStyleCnt="0"/>
      <dgm:spPr/>
    </dgm:pt>
    <dgm:pt modelId="{FC621479-E04B-4944-B19E-D2E504980C25}" type="pres">
      <dgm:prSet presAssocID="{49F2E18C-425E-48AF-824F-715EFE512412}" presName="rootText" presStyleLbl="node3" presStyleIdx="7" presStyleCnt="10">
        <dgm:presLayoutVars>
          <dgm:chPref val="3"/>
        </dgm:presLayoutVars>
      </dgm:prSet>
      <dgm:spPr/>
    </dgm:pt>
    <dgm:pt modelId="{0979751E-E70B-451E-9C11-6B346C52D84E}" type="pres">
      <dgm:prSet presAssocID="{49F2E18C-425E-48AF-824F-715EFE512412}" presName="rootConnector" presStyleLbl="node3" presStyleIdx="7" presStyleCnt="10"/>
      <dgm:spPr/>
    </dgm:pt>
    <dgm:pt modelId="{3B9B534B-6A01-4615-B238-3FDE6B35D307}" type="pres">
      <dgm:prSet presAssocID="{49F2E18C-425E-48AF-824F-715EFE512412}" presName="hierChild4" presStyleCnt="0"/>
      <dgm:spPr/>
    </dgm:pt>
    <dgm:pt modelId="{FA1842E3-84B8-47E5-A92E-92D976FE036E}" type="pres">
      <dgm:prSet presAssocID="{49F2E18C-425E-48AF-824F-715EFE512412}" presName="hierChild5" presStyleCnt="0"/>
      <dgm:spPr/>
    </dgm:pt>
    <dgm:pt modelId="{616F8880-DC80-4519-842A-5F5300E5090A}" type="pres">
      <dgm:prSet presAssocID="{B0B68C99-80A5-4F12-A993-73AFC6C75AF1}" presName="Name35" presStyleLbl="parChTrans1D3" presStyleIdx="8" presStyleCnt="10"/>
      <dgm:spPr/>
    </dgm:pt>
    <dgm:pt modelId="{6E7049E2-A06B-441E-BB56-ACBD1D0CAB89}" type="pres">
      <dgm:prSet presAssocID="{7CCCC447-C2F1-40F2-AB23-BD42C2223A48}" presName="hierRoot2" presStyleCnt="0">
        <dgm:presLayoutVars>
          <dgm:hierBranch val="init"/>
        </dgm:presLayoutVars>
      </dgm:prSet>
      <dgm:spPr/>
    </dgm:pt>
    <dgm:pt modelId="{4E7746B4-C01B-4CB5-BCB9-6E8CDBF12F8B}" type="pres">
      <dgm:prSet presAssocID="{7CCCC447-C2F1-40F2-AB23-BD42C2223A48}" presName="rootComposite" presStyleCnt="0"/>
      <dgm:spPr/>
    </dgm:pt>
    <dgm:pt modelId="{FAA8565A-1D28-423F-9B12-AD5758A3DF47}" type="pres">
      <dgm:prSet presAssocID="{7CCCC447-C2F1-40F2-AB23-BD42C2223A48}" presName="rootText" presStyleLbl="node3" presStyleIdx="8" presStyleCnt="10">
        <dgm:presLayoutVars>
          <dgm:chPref val="3"/>
        </dgm:presLayoutVars>
      </dgm:prSet>
      <dgm:spPr/>
    </dgm:pt>
    <dgm:pt modelId="{EE478C86-1802-4C63-8EAB-E74DEB8076D9}" type="pres">
      <dgm:prSet presAssocID="{7CCCC447-C2F1-40F2-AB23-BD42C2223A48}" presName="rootConnector" presStyleLbl="node3" presStyleIdx="8" presStyleCnt="10"/>
      <dgm:spPr/>
    </dgm:pt>
    <dgm:pt modelId="{384671FA-073F-4B8C-83DB-4F648316B314}" type="pres">
      <dgm:prSet presAssocID="{7CCCC447-C2F1-40F2-AB23-BD42C2223A48}" presName="hierChild4" presStyleCnt="0"/>
      <dgm:spPr/>
    </dgm:pt>
    <dgm:pt modelId="{EE158116-5BE2-4F8A-B76A-DD0BA75E6269}" type="pres">
      <dgm:prSet presAssocID="{7CCCC447-C2F1-40F2-AB23-BD42C2223A48}" presName="hierChild5" presStyleCnt="0"/>
      <dgm:spPr/>
    </dgm:pt>
    <dgm:pt modelId="{E0ABF8A3-ED1D-4EAE-93D6-82FA94D2C141}" type="pres">
      <dgm:prSet presAssocID="{F477C392-1691-49B7-B5AA-04446FD4A388}" presName="hierChild5" presStyleCnt="0"/>
      <dgm:spPr/>
    </dgm:pt>
    <dgm:pt modelId="{18FCBB34-E0B1-4C64-9746-C539CEA30943}" type="pres">
      <dgm:prSet presAssocID="{5B90EA9F-D251-4E06-98AD-BA8A8510CF6F}" presName="hierChild3" presStyleCnt="0"/>
      <dgm:spPr/>
    </dgm:pt>
    <dgm:pt modelId="{B28A8D6E-F37D-4521-9A2D-F254AC64E4D1}" type="pres">
      <dgm:prSet presAssocID="{A216C69C-3D9B-4A1D-8720-F3F8E72CA61E}" presName="Name111" presStyleLbl="parChTrans1D2" presStyleIdx="2" presStyleCnt="3"/>
      <dgm:spPr/>
    </dgm:pt>
    <dgm:pt modelId="{2ABD438D-68A4-492B-94A6-E768170F0E6A}" type="pres">
      <dgm:prSet presAssocID="{90CB9FC7-8211-4D37-AD9D-2E445A582FBB}" presName="hierRoot3" presStyleCnt="0">
        <dgm:presLayoutVars>
          <dgm:hierBranch/>
        </dgm:presLayoutVars>
      </dgm:prSet>
      <dgm:spPr/>
    </dgm:pt>
    <dgm:pt modelId="{8015E42E-B68F-470D-BB2C-B26FA16DB354}" type="pres">
      <dgm:prSet presAssocID="{90CB9FC7-8211-4D37-AD9D-2E445A582FBB}" presName="rootComposite3" presStyleCnt="0"/>
      <dgm:spPr/>
    </dgm:pt>
    <dgm:pt modelId="{ECBAAA87-B256-463B-95EC-B0CFB99979CC}" type="pres">
      <dgm:prSet presAssocID="{90CB9FC7-8211-4D37-AD9D-2E445A582FBB}" presName="rootText3" presStyleLbl="asst1" presStyleIdx="0" presStyleCnt="1" custLinFactX="-10380" custLinFactNeighborX="-100000" custLinFactNeighborY="-49174">
        <dgm:presLayoutVars>
          <dgm:chPref val="3"/>
        </dgm:presLayoutVars>
      </dgm:prSet>
      <dgm:spPr/>
    </dgm:pt>
    <dgm:pt modelId="{8EA16046-98DE-4925-BB07-FFAD39F52E9D}" type="pres">
      <dgm:prSet presAssocID="{90CB9FC7-8211-4D37-AD9D-2E445A582FBB}" presName="rootConnector3" presStyleLbl="asst1" presStyleIdx="0" presStyleCnt="1"/>
      <dgm:spPr/>
    </dgm:pt>
    <dgm:pt modelId="{BDEC7B24-E756-4C0E-93D3-FC56A54CC3A3}" type="pres">
      <dgm:prSet presAssocID="{90CB9FC7-8211-4D37-AD9D-2E445A582FBB}" presName="hierChild6" presStyleCnt="0"/>
      <dgm:spPr/>
    </dgm:pt>
    <dgm:pt modelId="{10911E23-4C63-416B-8581-8BAE09034043}" type="pres">
      <dgm:prSet presAssocID="{597BE2B5-0DF1-49D9-A8E0-92B1A3B8C720}" presName="Name35" presStyleLbl="parChTrans1D3" presStyleIdx="9" presStyleCnt="10"/>
      <dgm:spPr/>
    </dgm:pt>
    <dgm:pt modelId="{8BAEE45A-B473-48A2-AFD4-4D0A50BFD6B6}" type="pres">
      <dgm:prSet presAssocID="{05AEC348-1C21-4C93-954F-B6C974520A30}" presName="hierRoot2" presStyleCnt="0">
        <dgm:presLayoutVars>
          <dgm:hierBranch val="init"/>
        </dgm:presLayoutVars>
      </dgm:prSet>
      <dgm:spPr/>
    </dgm:pt>
    <dgm:pt modelId="{0647C1AD-D701-4ADE-9634-DE9FA215EDEE}" type="pres">
      <dgm:prSet presAssocID="{05AEC348-1C21-4C93-954F-B6C974520A30}" presName="rootComposite" presStyleCnt="0"/>
      <dgm:spPr/>
    </dgm:pt>
    <dgm:pt modelId="{39C73BC9-9110-4DF5-8C23-429E452DC78F}" type="pres">
      <dgm:prSet presAssocID="{05AEC348-1C21-4C93-954F-B6C974520A30}" presName="rootText" presStyleLbl="node3" presStyleIdx="9" presStyleCnt="10" custScaleX="181717" custScaleY="91339" custLinFactX="-16852" custLinFactNeighborX="-100000" custLinFactNeighborY="-51123">
        <dgm:presLayoutVars>
          <dgm:chPref val="3"/>
        </dgm:presLayoutVars>
      </dgm:prSet>
      <dgm:spPr/>
    </dgm:pt>
    <dgm:pt modelId="{72C24315-1ABE-4DF9-AE2B-ED76663031EE}" type="pres">
      <dgm:prSet presAssocID="{05AEC348-1C21-4C93-954F-B6C974520A30}" presName="rootConnector" presStyleLbl="node3" presStyleIdx="9" presStyleCnt="10"/>
      <dgm:spPr/>
    </dgm:pt>
    <dgm:pt modelId="{E6B0FE70-30CD-4D89-944F-94EF6B9833E4}" type="pres">
      <dgm:prSet presAssocID="{05AEC348-1C21-4C93-954F-B6C974520A30}" presName="hierChild4" presStyleCnt="0"/>
      <dgm:spPr/>
    </dgm:pt>
    <dgm:pt modelId="{B26D0A0B-7B9F-4C75-8B77-D65EDF4DB59A}" type="pres">
      <dgm:prSet presAssocID="{05AEC348-1C21-4C93-954F-B6C974520A30}" presName="hierChild5" presStyleCnt="0"/>
      <dgm:spPr/>
    </dgm:pt>
    <dgm:pt modelId="{1C080AFE-0C13-4958-85DB-1088C8A25320}" type="pres">
      <dgm:prSet presAssocID="{90CB9FC7-8211-4D37-AD9D-2E445A582FBB}" presName="hierChild7" presStyleCnt="0"/>
      <dgm:spPr/>
    </dgm:pt>
  </dgm:ptLst>
  <dgm:cxnLst>
    <dgm:cxn modelId="{8512FD00-12C5-4752-84EF-70044A22EC4C}" type="presOf" srcId="{588C7DD4-2D4C-4A6A-BF5F-7D1CDF7F1A9D}" destId="{A5543B9B-41EA-489D-986C-87792A43E7B2}" srcOrd="0" destOrd="0" presId="urn:microsoft.com/office/officeart/2005/8/layout/orgChart1"/>
    <dgm:cxn modelId="{703F7703-CC0A-4F33-92E1-A12D52F0019A}" srcId="{A1A18C91-E9A5-4535-87FA-D1DC64C8A594}" destId="{5B90EA9F-D251-4E06-98AD-BA8A8510CF6F}" srcOrd="0" destOrd="0" parTransId="{B95F726B-E197-49CF-AC39-D9F72C00A871}" sibTransId="{49FCCC3D-B895-4CC4-AF60-A82AF7DAE08E}"/>
    <dgm:cxn modelId="{8386970A-C2CA-4F6E-9013-5D382BC8FAAF}" srcId="{F477C392-1691-49B7-B5AA-04446FD4A388}" destId="{49F2E18C-425E-48AF-824F-715EFE512412}" srcOrd="7" destOrd="0" parTransId="{2DB8E12D-6ECF-4775-83FA-6EFB5ECB13A8}" sibTransId="{9838BEC7-ED52-4F59-891A-22598A275574}"/>
    <dgm:cxn modelId="{0241B813-1AB4-43FA-8B48-C769631F2F88}" type="presOf" srcId="{90CB9FC7-8211-4D37-AD9D-2E445A582FBB}" destId="{ECBAAA87-B256-463B-95EC-B0CFB99979CC}" srcOrd="0" destOrd="0" presId="urn:microsoft.com/office/officeart/2005/8/layout/orgChart1"/>
    <dgm:cxn modelId="{13C5FE16-C064-4B8A-AFE3-6BD0E37AD50A}" type="presOf" srcId="{A216C69C-3D9B-4A1D-8720-F3F8E72CA61E}" destId="{B28A8D6E-F37D-4521-9A2D-F254AC64E4D1}" srcOrd="0" destOrd="0" presId="urn:microsoft.com/office/officeart/2005/8/layout/orgChart1"/>
    <dgm:cxn modelId="{1D51B319-CD8E-4F7F-95A3-06F8221A80A2}" type="presOf" srcId="{E7532F74-D827-45FC-B4ED-265C612F844E}" destId="{CCF368F1-9E41-42D5-820A-BFBD1CEE255F}" srcOrd="0" destOrd="0" presId="urn:microsoft.com/office/officeart/2005/8/layout/orgChart1"/>
    <dgm:cxn modelId="{BA443C24-7B00-472B-A8C0-0C226AB064F7}" srcId="{5B90EA9F-D251-4E06-98AD-BA8A8510CF6F}" destId="{04510DA4-10F5-4F74-B6B1-7B1E2C0D58D3}" srcOrd="0" destOrd="0" parTransId="{30A8CE7A-9D81-4C2F-96B4-BC565B0D72D8}" sibTransId="{E5D26DD3-56F9-40B7-B6A8-4D65B62DA8E8}"/>
    <dgm:cxn modelId="{5BBCF525-81B8-4DA7-8E2D-7A2B80BAC69D}" type="presOf" srcId="{596924B1-8591-434D-9DA4-8A8F8EC27706}" destId="{E828C2C8-F314-46CA-B632-7862F292EFD5}" srcOrd="1" destOrd="0" presId="urn:microsoft.com/office/officeart/2005/8/layout/orgChart1"/>
    <dgm:cxn modelId="{FACF1027-3B66-444A-87A2-805AFA93F410}" type="presOf" srcId="{596924B1-8591-434D-9DA4-8A8F8EC27706}" destId="{10303C1E-9DDE-4594-B44A-96440D18B2CD}" srcOrd="0" destOrd="0" presId="urn:microsoft.com/office/officeart/2005/8/layout/orgChart1"/>
    <dgm:cxn modelId="{0130B227-8957-4985-9F57-ACF0CE91ECF9}" type="presOf" srcId="{7CCCC447-C2F1-40F2-AB23-BD42C2223A48}" destId="{EE478C86-1802-4C63-8EAB-E74DEB8076D9}" srcOrd="1" destOrd="0" presId="urn:microsoft.com/office/officeart/2005/8/layout/orgChart1"/>
    <dgm:cxn modelId="{7F7CBE31-4792-45F2-AC26-4F9D3BD1B3C1}" type="presOf" srcId="{9D63B81D-B856-4607-9868-22F8CDB464B9}" destId="{B3FD3BE4-5AF7-43CE-BDD3-40D6DEDB85BA}" srcOrd="0" destOrd="0" presId="urn:microsoft.com/office/officeart/2005/8/layout/orgChart1"/>
    <dgm:cxn modelId="{C098EB36-16BB-4C40-BDEB-CBFBC2756715}" type="presOf" srcId="{41D4D5BF-0308-4EFD-AC67-62C7BE536412}" destId="{E3324E24-F63D-4471-AD63-310A11DC3B21}" srcOrd="0" destOrd="0" presId="urn:microsoft.com/office/officeart/2005/8/layout/orgChart1"/>
    <dgm:cxn modelId="{1FFC0B39-81D7-4293-BA96-1F5B55499F23}" type="presOf" srcId="{B0B68C99-80A5-4F12-A993-73AFC6C75AF1}" destId="{616F8880-DC80-4519-842A-5F5300E5090A}" srcOrd="0" destOrd="0" presId="urn:microsoft.com/office/officeart/2005/8/layout/orgChart1"/>
    <dgm:cxn modelId="{0E41575C-C3F1-4C5F-83AC-307E922AD535}" srcId="{5B90EA9F-D251-4E06-98AD-BA8A8510CF6F}" destId="{90CB9FC7-8211-4D37-AD9D-2E445A582FBB}" srcOrd="1" destOrd="0" parTransId="{A216C69C-3D9B-4A1D-8720-F3F8E72CA61E}" sibTransId="{07FD8605-48F0-43B8-B608-A83490496F59}"/>
    <dgm:cxn modelId="{B69F045D-529B-43F4-8B73-41E5B49E08E3}" type="presOf" srcId="{5B90EA9F-D251-4E06-98AD-BA8A8510CF6F}" destId="{F951B417-24AC-4D26-97BF-3333A1C0A2D1}" srcOrd="0" destOrd="0" presId="urn:microsoft.com/office/officeart/2005/8/layout/orgChart1"/>
    <dgm:cxn modelId="{9BE07544-B8EF-4294-832F-FC0417FB90D2}" type="presOf" srcId="{90CB9FC7-8211-4D37-AD9D-2E445A582FBB}" destId="{8EA16046-98DE-4925-BB07-FFAD39F52E9D}" srcOrd="1" destOrd="0" presId="urn:microsoft.com/office/officeart/2005/8/layout/orgChart1"/>
    <dgm:cxn modelId="{09FF8A48-107A-4394-BAD6-70B5E062E381}" type="presOf" srcId="{FBD58521-0186-4478-B13F-677808CFE91C}" destId="{81D3DA92-4050-486A-9A51-71350FEAF02F}" srcOrd="1" destOrd="0" presId="urn:microsoft.com/office/officeart/2005/8/layout/orgChart1"/>
    <dgm:cxn modelId="{7AA61749-C417-46B9-83A9-131C8790F97E}" type="presOf" srcId="{E5C72A2C-9464-4E8F-AF67-DA11CCDE3FF5}" destId="{9F6A850C-1DA1-4083-968F-A344162B415F}" srcOrd="1" destOrd="0" presId="urn:microsoft.com/office/officeart/2005/8/layout/orgChart1"/>
    <dgm:cxn modelId="{86891F49-D62A-49B2-8D03-680E39D1925A}" type="presOf" srcId="{F477C392-1691-49B7-B5AA-04446FD4A388}" destId="{66822278-B5CD-4230-9A98-8AACEFD76047}" srcOrd="0" destOrd="0" presId="urn:microsoft.com/office/officeart/2005/8/layout/orgChart1"/>
    <dgm:cxn modelId="{3349934B-C51F-4E83-B47B-273B9516151A}" type="presOf" srcId="{93D18384-07E6-4479-93A7-9A6DA145AA0A}" destId="{E642D4F4-D5BD-46C2-B24A-D9F90154AA2F}" srcOrd="0" destOrd="0" presId="urn:microsoft.com/office/officeart/2005/8/layout/orgChart1"/>
    <dgm:cxn modelId="{7171CA4D-5BA2-4F5F-BD02-2BE435A6F165}" type="presOf" srcId="{7CCCC447-C2F1-40F2-AB23-BD42C2223A48}" destId="{FAA8565A-1D28-423F-9B12-AD5758A3DF47}" srcOrd="0" destOrd="0" presId="urn:microsoft.com/office/officeart/2005/8/layout/orgChart1"/>
    <dgm:cxn modelId="{2F0FBF4E-17F4-4798-92F7-8BB98CC422B9}" srcId="{F477C392-1691-49B7-B5AA-04446FD4A388}" destId="{FBD58521-0186-4478-B13F-677808CFE91C}" srcOrd="3" destOrd="0" parTransId="{16C1BC07-8B5D-4DE1-A3D6-DF32266233BD}" sibTransId="{77836F26-6E45-4988-AE90-FA2350347C0B}"/>
    <dgm:cxn modelId="{C77BF371-3794-4A0C-B812-36128D6A32AD}" type="presOf" srcId="{AEE54C39-F408-42D9-ABA6-40608BDCF381}" destId="{93181CA0-2726-4A2D-9F4E-2267EF4FCCC9}" srcOrd="0" destOrd="0" presId="urn:microsoft.com/office/officeart/2005/8/layout/orgChart1"/>
    <dgm:cxn modelId="{0D4A3852-7FD8-4D1C-A22E-ACE8FC6B88EA}" type="presOf" srcId="{618B037C-A53C-46CF-8467-732FE1FF1F0C}" destId="{59D1774E-CE28-491C-A083-476F4DB04105}" srcOrd="1" destOrd="0" presId="urn:microsoft.com/office/officeart/2005/8/layout/orgChart1"/>
    <dgm:cxn modelId="{3B89F876-3944-42BD-A19A-A9990DA4A999}" srcId="{F477C392-1691-49B7-B5AA-04446FD4A388}" destId="{E5C72A2C-9464-4E8F-AF67-DA11CCDE3FF5}" srcOrd="1" destOrd="0" parTransId="{93D18384-07E6-4479-93A7-9A6DA145AA0A}" sibTransId="{59A29DB1-CFE9-4ADD-AF73-9F56E9BBEC44}"/>
    <dgm:cxn modelId="{9D43FB84-65DD-4C42-8E67-B569F1BB1B00}" srcId="{5B90EA9F-D251-4E06-98AD-BA8A8510CF6F}" destId="{F477C392-1691-49B7-B5AA-04446FD4A388}" srcOrd="2" destOrd="0" parTransId="{E7532F74-D827-45FC-B4ED-265C612F844E}" sibTransId="{0B47D986-3C6E-4499-AAEB-3B38E35C2B6B}"/>
    <dgm:cxn modelId="{CB8B2386-6581-4500-A559-774DDCDE67D1}" srcId="{F477C392-1691-49B7-B5AA-04446FD4A388}" destId="{65EB5F2D-76CD-4F59-BFC1-9749BB309E60}" srcOrd="2" destOrd="0" parTransId="{B8263FD1-3FD0-4D64-9D7B-4ECC1E459889}" sibTransId="{A1FA9A34-ACF2-45E6-8B4B-405E60A37596}"/>
    <dgm:cxn modelId="{3C9C138B-608A-4F22-8D47-B0082403EB49}" type="presOf" srcId="{E5C72A2C-9464-4E8F-AF67-DA11CCDE3FF5}" destId="{0B5DD274-91B8-4021-A729-907FB3ABEAF5}" srcOrd="0" destOrd="0" presId="urn:microsoft.com/office/officeart/2005/8/layout/orgChart1"/>
    <dgm:cxn modelId="{930BFA8E-D46B-447D-A177-55D9508E3EF3}" srcId="{F477C392-1691-49B7-B5AA-04446FD4A388}" destId="{618B037C-A53C-46CF-8467-732FE1FF1F0C}" srcOrd="6" destOrd="0" parTransId="{588C7DD4-2D4C-4A6A-BF5F-7D1CDF7F1A9D}" sibTransId="{AD6131C4-1FCB-43A3-9700-50A398C5876D}"/>
    <dgm:cxn modelId="{9EE8388F-D442-4C18-AFE2-FD52EEF04A30}" type="presOf" srcId="{05AEC348-1C21-4C93-954F-B6C974520A30}" destId="{39C73BC9-9110-4DF5-8C23-429E452DC78F}" srcOrd="0" destOrd="0" presId="urn:microsoft.com/office/officeart/2005/8/layout/orgChart1"/>
    <dgm:cxn modelId="{1DDD6A94-0C14-44DD-97B1-211166D2D43B}" type="presOf" srcId="{49F2E18C-425E-48AF-824F-715EFE512412}" destId="{0979751E-E70B-451E-9C11-6B346C52D84E}" srcOrd="1" destOrd="0" presId="urn:microsoft.com/office/officeart/2005/8/layout/orgChart1"/>
    <dgm:cxn modelId="{AA6A4A97-CC00-4956-99BC-AD90F8148F7D}" type="presOf" srcId="{59EE1C10-E502-481D-849D-10A5B1739980}" destId="{50A3A4ED-7453-4B01-B9BF-F95719FCB10B}" srcOrd="0" destOrd="0" presId="urn:microsoft.com/office/officeart/2005/8/layout/orgChart1"/>
    <dgm:cxn modelId="{42780A9B-5B68-4A4D-9597-AB558CBC9C0C}" type="presOf" srcId="{30A8CE7A-9D81-4C2F-96B4-BC565B0D72D8}" destId="{6E377868-6A33-4545-A204-8281AFB311CB}" srcOrd="0" destOrd="0" presId="urn:microsoft.com/office/officeart/2005/8/layout/orgChart1"/>
    <dgm:cxn modelId="{CE0F9C9E-E8A8-4EFE-8912-B8E0D4AA7E25}" srcId="{F477C392-1691-49B7-B5AA-04446FD4A388}" destId="{7CCCC447-C2F1-40F2-AB23-BD42C2223A48}" srcOrd="8" destOrd="0" parTransId="{B0B68C99-80A5-4F12-A993-73AFC6C75AF1}" sibTransId="{A7109155-A01F-4377-9CC0-0D81F7D5E265}"/>
    <dgm:cxn modelId="{449100A9-9C5C-41C9-9549-2C2DD97FC93E}" type="presOf" srcId="{A1A18C91-E9A5-4535-87FA-D1DC64C8A594}" destId="{D8ADAB66-F3C7-4F58-9FCF-15940D9237F2}" srcOrd="0" destOrd="0" presId="urn:microsoft.com/office/officeart/2005/8/layout/orgChart1"/>
    <dgm:cxn modelId="{DACB4CAA-5E1E-400B-95CB-EDB2C6999CAB}" type="presOf" srcId="{16C1BC07-8B5D-4DE1-A3D6-DF32266233BD}" destId="{880FF274-C35C-4749-9110-046DAFFE145B}" srcOrd="0" destOrd="0" presId="urn:microsoft.com/office/officeart/2005/8/layout/orgChart1"/>
    <dgm:cxn modelId="{E884CEB0-BE5B-47C8-BB2D-8E669C1D08DB}" type="presOf" srcId="{04510DA4-10F5-4F74-B6B1-7B1E2C0D58D3}" destId="{2061C85A-92F5-4C27-88A3-16C524CA668C}" srcOrd="0" destOrd="0" presId="urn:microsoft.com/office/officeart/2005/8/layout/orgChart1"/>
    <dgm:cxn modelId="{AE4593B9-2776-4226-93EC-D68547D0358B}" srcId="{F477C392-1691-49B7-B5AA-04446FD4A388}" destId="{59EE1C10-E502-481D-849D-10A5B1739980}" srcOrd="5" destOrd="0" parTransId="{41D4D5BF-0308-4EFD-AC67-62C7BE536412}" sibTransId="{BC990463-7093-45B5-8E21-127F4A6755C9}"/>
    <dgm:cxn modelId="{1F957DBA-EC8A-4015-934F-AC953F056A93}" type="presOf" srcId="{A7A20A5C-B515-40B2-8F17-0C5D5C0B0D13}" destId="{EED85101-8FAD-4D11-9751-94862453E21D}" srcOrd="0" destOrd="0" presId="urn:microsoft.com/office/officeart/2005/8/layout/orgChart1"/>
    <dgm:cxn modelId="{5A43F9BD-958C-46EC-96A6-2FB4A54F58E5}" type="presOf" srcId="{B8263FD1-3FD0-4D64-9D7B-4ECC1E459889}" destId="{E3F45270-E8DF-4AC3-B7AB-EC853D5E66A4}" srcOrd="0" destOrd="0" presId="urn:microsoft.com/office/officeart/2005/8/layout/orgChart1"/>
    <dgm:cxn modelId="{42DFC7BE-9A3B-4F75-A74D-C7901D9E9960}" srcId="{F477C392-1691-49B7-B5AA-04446FD4A388}" destId="{596924B1-8591-434D-9DA4-8A8F8EC27706}" srcOrd="4" destOrd="0" parTransId="{AEE54C39-F408-42D9-ABA6-40608BDCF381}" sibTransId="{E0E50C50-F8E3-48D3-A897-6AE77EDDC565}"/>
    <dgm:cxn modelId="{BEE7DDC0-3B89-4794-9D97-0C70082049D7}" type="presOf" srcId="{9D63B81D-B856-4607-9868-22F8CDB464B9}" destId="{DCF979D4-60FD-42F1-A3E0-09AB39F73532}" srcOrd="1" destOrd="0" presId="urn:microsoft.com/office/officeart/2005/8/layout/orgChart1"/>
    <dgm:cxn modelId="{7CD535C2-8819-4560-9369-3A6A69AC9EA4}" type="presOf" srcId="{65EB5F2D-76CD-4F59-BFC1-9749BB309E60}" destId="{C5C0BC4A-3682-44AF-A86A-07C62DE4F824}" srcOrd="0" destOrd="0" presId="urn:microsoft.com/office/officeart/2005/8/layout/orgChart1"/>
    <dgm:cxn modelId="{15D82FC4-1C50-4D3D-87CC-36884D79360D}" type="presOf" srcId="{2DB8E12D-6ECF-4775-83FA-6EFB5ECB13A8}" destId="{A57FD4F8-0FC1-4F0E-96EC-4656EF6A3F64}" srcOrd="0" destOrd="0" presId="urn:microsoft.com/office/officeart/2005/8/layout/orgChart1"/>
    <dgm:cxn modelId="{FF7027C5-67EC-4B1E-B0AF-453B800B6127}" type="presOf" srcId="{597BE2B5-0DF1-49D9-A8E0-92B1A3B8C720}" destId="{10911E23-4C63-416B-8581-8BAE09034043}" srcOrd="0" destOrd="0" presId="urn:microsoft.com/office/officeart/2005/8/layout/orgChart1"/>
    <dgm:cxn modelId="{E01698C5-DCC9-4C21-9907-23D3AF71CFD5}" type="presOf" srcId="{5B90EA9F-D251-4E06-98AD-BA8A8510CF6F}" destId="{F0BB7F93-A204-415A-AEE9-B2BC85B04DBF}" srcOrd="1" destOrd="0" presId="urn:microsoft.com/office/officeart/2005/8/layout/orgChart1"/>
    <dgm:cxn modelId="{6FE469CC-784C-4EA6-8AA3-17705EB9269B}" type="presOf" srcId="{F477C392-1691-49B7-B5AA-04446FD4A388}" destId="{80C56DF2-6351-45D0-94EC-7FBA7889A2A3}" srcOrd="1" destOrd="0" presId="urn:microsoft.com/office/officeart/2005/8/layout/orgChart1"/>
    <dgm:cxn modelId="{FD8112DC-A877-452F-BCFC-B64B48596689}" type="presOf" srcId="{FBD58521-0186-4478-B13F-677808CFE91C}" destId="{CCD17360-B0B0-4921-A196-BB7F0A392F96}" srcOrd="0" destOrd="0" presId="urn:microsoft.com/office/officeart/2005/8/layout/orgChart1"/>
    <dgm:cxn modelId="{0D740EE9-0BA9-4348-90CF-8994A54BD762}" type="presOf" srcId="{49F2E18C-425E-48AF-824F-715EFE512412}" destId="{FC621479-E04B-4944-B19E-D2E504980C25}" srcOrd="0" destOrd="0" presId="urn:microsoft.com/office/officeart/2005/8/layout/orgChart1"/>
    <dgm:cxn modelId="{1E1BC5EA-B51E-496C-8B23-EAB937E2D76A}" type="presOf" srcId="{59EE1C10-E502-481D-849D-10A5B1739980}" destId="{2C0F90C3-95FA-423E-AA94-B78B0079F926}" srcOrd="1" destOrd="0" presId="urn:microsoft.com/office/officeart/2005/8/layout/orgChart1"/>
    <dgm:cxn modelId="{1C7386F3-6476-48CB-9091-D8F3E8CA0848}" srcId="{90CB9FC7-8211-4D37-AD9D-2E445A582FBB}" destId="{05AEC348-1C21-4C93-954F-B6C974520A30}" srcOrd="0" destOrd="0" parTransId="{597BE2B5-0DF1-49D9-A8E0-92B1A3B8C720}" sibTransId="{C473B105-59CB-4BE2-935D-364884419B33}"/>
    <dgm:cxn modelId="{2311A0F7-8C25-49E0-9805-0E0F88966220}" type="presOf" srcId="{04510DA4-10F5-4F74-B6B1-7B1E2C0D58D3}" destId="{1B2F329C-8721-46DA-8567-7474339AA577}" srcOrd="1" destOrd="0" presId="urn:microsoft.com/office/officeart/2005/8/layout/orgChart1"/>
    <dgm:cxn modelId="{BE08FCF9-6269-4CF8-9C61-22CE5105F329}" type="presOf" srcId="{65EB5F2D-76CD-4F59-BFC1-9749BB309E60}" destId="{71C3D4EE-24C9-424B-8CB0-9362FA245347}" srcOrd="1" destOrd="0" presId="urn:microsoft.com/office/officeart/2005/8/layout/orgChart1"/>
    <dgm:cxn modelId="{45555BFC-E270-41B1-9747-03E951CE7F73}" srcId="{F477C392-1691-49B7-B5AA-04446FD4A388}" destId="{9D63B81D-B856-4607-9868-22F8CDB464B9}" srcOrd="0" destOrd="0" parTransId="{A7A20A5C-B515-40B2-8F17-0C5D5C0B0D13}" sibTransId="{1376A08B-A375-44B3-9889-F51F13A9DFEC}"/>
    <dgm:cxn modelId="{1F9DE0FD-3329-4490-8ED5-089911F2BAEE}" type="presOf" srcId="{618B037C-A53C-46CF-8467-732FE1FF1F0C}" destId="{925FE16F-5F1C-405E-A135-094558487228}" srcOrd="0" destOrd="0" presId="urn:microsoft.com/office/officeart/2005/8/layout/orgChart1"/>
    <dgm:cxn modelId="{3FA16FFE-FB5A-4642-AA83-BE31E6D2659E}" type="presOf" srcId="{05AEC348-1C21-4C93-954F-B6C974520A30}" destId="{72C24315-1ABE-4DF9-AE2B-ED76663031EE}" srcOrd="1" destOrd="0" presId="urn:microsoft.com/office/officeart/2005/8/layout/orgChart1"/>
    <dgm:cxn modelId="{42C28B21-A497-463A-9BB8-6F5E47365575}" type="presParOf" srcId="{D8ADAB66-F3C7-4F58-9FCF-15940D9237F2}" destId="{B973BE07-5D74-4C35-ABA2-DCB7410DC124}" srcOrd="0" destOrd="0" presId="urn:microsoft.com/office/officeart/2005/8/layout/orgChart1"/>
    <dgm:cxn modelId="{541398C8-95BC-48DF-A8A1-8DB58D6AC57A}" type="presParOf" srcId="{B973BE07-5D74-4C35-ABA2-DCB7410DC124}" destId="{E16FB8F2-95F8-471E-AFDC-19B017D93D14}" srcOrd="0" destOrd="0" presId="urn:microsoft.com/office/officeart/2005/8/layout/orgChart1"/>
    <dgm:cxn modelId="{CBD88F56-8E75-43D5-A162-80C4EB5CD0A2}" type="presParOf" srcId="{E16FB8F2-95F8-471E-AFDC-19B017D93D14}" destId="{F951B417-24AC-4D26-97BF-3333A1C0A2D1}" srcOrd="0" destOrd="0" presId="urn:microsoft.com/office/officeart/2005/8/layout/orgChart1"/>
    <dgm:cxn modelId="{39F59043-E08C-426B-9ED6-AAC66F29A123}" type="presParOf" srcId="{E16FB8F2-95F8-471E-AFDC-19B017D93D14}" destId="{F0BB7F93-A204-415A-AEE9-B2BC85B04DBF}" srcOrd="1" destOrd="0" presId="urn:microsoft.com/office/officeart/2005/8/layout/orgChart1"/>
    <dgm:cxn modelId="{060EB249-3DFB-4356-912E-1ED8DF10ED9E}" type="presParOf" srcId="{B973BE07-5D74-4C35-ABA2-DCB7410DC124}" destId="{0B551202-F14A-4664-8411-F53218AD3C10}" srcOrd="1" destOrd="0" presId="urn:microsoft.com/office/officeart/2005/8/layout/orgChart1"/>
    <dgm:cxn modelId="{28A807A6-5995-490F-8C5C-8E9AFF6A6234}" type="presParOf" srcId="{0B551202-F14A-4664-8411-F53218AD3C10}" destId="{6E377868-6A33-4545-A204-8281AFB311CB}" srcOrd="0" destOrd="0" presId="urn:microsoft.com/office/officeart/2005/8/layout/orgChart1"/>
    <dgm:cxn modelId="{258B4569-6D8D-47B1-8D6D-0E927A4EFE34}" type="presParOf" srcId="{0B551202-F14A-4664-8411-F53218AD3C10}" destId="{0705DDDE-BD4D-4801-8599-9D420EB1089A}" srcOrd="1" destOrd="0" presId="urn:microsoft.com/office/officeart/2005/8/layout/orgChart1"/>
    <dgm:cxn modelId="{B3ED0836-D96C-49A4-BC85-871C213653A5}" type="presParOf" srcId="{0705DDDE-BD4D-4801-8599-9D420EB1089A}" destId="{BE666F25-2A41-4A30-BA89-A6F264590203}" srcOrd="0" destOrd="0" presId="urn:microsoft.com/office/officeart/2005/8/layout/orgChart1"/>
    <dgm:cxn modelId="{F2C9B748-8CC5-4648-8F2E-B9C27AA6174D}" type="presParOf" srcId="{BE666F25-2A41-4A30-BA89-A6F264590203}" destId="{2061C85A-92F5-4C27-88A3-16C524CA668C}" srcOrd="0" destOrd="0" presId="urn:microsoft.com/office/officeart/2005/8/layout/orgChart1"/>
    <dgm:cxn modelId="{F01F080D-6A82-4D11-8D07-C586B08A5804}" type="presParOf" srcId="{BE666F25-2A41-4A30-BA89-A6F264590203}" destId="{1B2F329C-8721-46DA-8567-7474339AA577}" srcOrd="1" destOrd="0" presId="urn:microsoft.com/office/officeart/2005/8/layout/orgChart1"/>
    <dgm:cxn modelId="{58C9DC33-CA42-4D36-94ED-3DDB1C88B92C}" type="presParOf" srcId="{0705DDDE-BD4D-4801-8599-9D420EB1089A}" destId="{AEF59745-1E0D-4A77-B405-5E03D64D9410}" srcOrd="1" destOrd="0" presId="urn:microsoft.com/office/officeart/2005/8/layout/orgChart1"/>
    <dgm:cxn modelId="{DD0F41CA-3774-4E1A-9B12-27A2BB551F26}" type="presParOf" srcId="{0705DDDE-BD4D-4801-8599-9D420EB1089A}" destId="{EBDB35DA-ABFB-42CF-A0CE-BA2BD88BBF99}" srcOrd="2" destOrd="0" presId="urn:microsoft.com/office/officeart/2005/8/layout/orgChart1"/>
    <dgm:cxn modelId="{54D80217-EBF0-46D5-8AD1-3A9413106C2A}" type="presParOf" srcId="{0B551202-F14A-4664-8411-F53218AD3C10}" destId="{CCF368F1-9E41-42D5-820A-BFBD1CEE255F}" srcOrd="2" destOrd="0" presId="urn:microsoft.com/office/officeart/2005/8/layout/orgChart1"/>
    <dgm:cxn modelId="{811E0A49-4BE1-484C-A666-34209D568CEB}" type="presParOf" srcId="{0B551202-F14A-4664-8411-F53218AD3C10}" destId="{59BCFC3E-4604-4272-BD2D-D1D4F3428F89}" srcOrd="3" destOrd="0" presId="urn:microsoft.com/office/officeart/2005/8/layout/orgChart1"/>
    <dgm:cxn modelId="{B7BCD4C0-318E-4D8B-9E16-861890A1FB62}" type="presParOf" srcId="{59BCFC3E-4604-4272-BD2D-D1D4F3428F89}" destId="{B09E99EF-C55B-45BD-BA17-5AB62CDD9452}" srcOrd="0" destOrd="0" presId="urn:microsoft.com/office/officeart/2005/8/layout/orgChart1"/>
    <dgm:cxn modelId="{368F69A7-918C-4C94-A955-3FD449065A8A}" type="presParOf" srcId="{B09E99EF-C55B-45BD-BA17-5AB62CDD9452}" destId="{66822278-B5CD-4230-9A98-8AACEFD76047}" srcOrd="0" destOrd="0" presId="urn:microsoft.com/office/officeart/2005/8/layout/orgChart1"/>
    <dgm:cxn modelId="{5C23B5DE-1E03-4C1F-B60F-F79635A6C81C}" type="presParOf" srcId="{B09E99EF-C55B-45BD-BA17-5AB62CDD9452}" destId="{80C56DF2-6351-45D0-94EC-7FBA7889A2A3}" srcOrd="1" destOrd="0" presId="urn:microsoft.com/office/officeart/2005/8/layout/orgChart1"/>
    <dgm:cxn modelId="{827A9A04-DB53-4FC9-B3D4-993BE933FE21}" type="presParOf" srcId="{59BCFC3E-4604-4272-BD2D-D1D4F3428F89}" destId="{7F017EEE-D0CE-4FB1-9C1F-362C59527B6A}" srcOrd="1" destOrd="0" presId="urn:microsoft.com/office/officeart/2005/8/layout/orgChart1"/>
    <dgm:cxn modelId="{9C5C5C5D-00A9-4A3D-B8E5-E792F37FEC2D}" type="presParOf" srcId="{7F017EEE-D0CE-4FB1-9C1F-362C59527B6A}" destId="{EED85101-8FAD-4D11-9751-94862453E21D}" srcOrd="0" destOrd="0" presId="urn:microsoft.com/office/officeart/2005/8/layout/orgChart1"/>
    <dgm:cxn modelId="{CB2B3F21-E249-4B3E-BC68-46A3DB0DB740}" type="presParOf" srcId="{7F017EEE-D0CE-4FB1-9C1F-362C59527B6A}" destId="{DF7CEB5B-1FDE-428D-8834-2A9822E9D7A1}" srcOrd="1" destOrd="0" presId="urn:microsoft.com/office/officeart/2005/8/layout/orgChart1"/>
    <dgm:cxn modelId="{B7667645-6E2F-4726-8A3E-53B997C7B177}" type="presParOf" srcId="{DF7CEB5B-1FDE-428D-8834-2A9822E9D7A1}" destId="{0A2432BE-10CC-4BAE-A85A-7EB8614DFF1C}" srcOrd="0" destOrd="0" presId="urn:microsoft.com/office/officeart/2005/8/layout/orgChart1"/>
    <dgm:cxn modelId="{9036BFEE-2BFD-4B8A-B79E-7FE842FC9183}" type="presParOf" srcId="{0A2432BE-10CC-4BAE-A85A-7EB8614DFF1C}" destId="{B3FD3BE4-5AF7-43CE-BDD3-40D6DEDB85BA}" srcOrd="0" destOrd="0" presId="urn:microsoft.com/office/officeart/2005/8/layout/orgChart1"/>
    <dgm:cxn modelId="{BB634215-6C6F-4738-8B8A-E137AFDDCA66}" type="presParOf" srcId="{0A2432BE-10CC-4BAE-A85A-7EB8614DFF1C}" destId="{DCF979D4-60FD-42F1-A3E0-09AB39F73532}" srcOrd="1" destOrd="0" presId="urn:microsoft.com/office/officeart/2005/8/layout/orgChart1"/>
    <dgm:cxn modelId="{4ECE7E2D-6A42-4985-956C-AD2D17DB06A8}" type="presParOf" srcId="{DF7CEB5B-1FDE-428D-8834-2A9822E9D7A1}" destId="{ECB5DAA9-B669-4E39-A92F-5D0D3BF0CCD0}" srcOrd="1" destOrd="0" presId="urn:microsoft.com/office/officeart/2005/8/layout/orgChart1"/>
    <dgm:cxn modelId="{ACA6AAAB-8986-49DE-B13A-4BF317C0F250}" type="presParOf" srcId="{DF7CEB5B-1FDE-428D-8834-2A9822E9D7A1}" destId="{6B901C79-2D15-4760-B833-96BF03FB3D63}" srcOrd="2" destOrd="0" presId="urn:microsoft.com/office/officeart/2005/8/layout/orgChart1"/>
    <dgm:cxn modelId="{42ACD666-11EA-4CBF-8A75-2B5EDBB56352}" type="presParOf" srcId="{7F017EEE-D0CE-4FB1-9C1F-362C59527B6A}" destId="{E642D4F4-D5BD-46C2-B24A-D9F90154AA2F}" srcOrd="2" destOrd="0" presId="urn:microsoft.com/office/officeart/2005/8/layout/orgChart1"/>
    <dgm:cxn modelId="{19DAE968-C791-449C-8276-EDB3B2EA854F}" type="presParOf" srcId="{7F017EEE-D0CE-4FB1-9C1F-362C59527B6A}" destId="{039479FC-9004-43A7-A753-583BBDCA6435}" srcOrd="3" destOrd="0" presId="urn:microsoft.com/office/officeart/2005/8/layout/orgChart1"/>
    <dgm:cxn modelId="{F9C6869B-5B04-4259-A490-858FEA3F5C05}" type="presParOf" srcId="{039479FC-9004-43A7-A753-583BBDCA6435}" destId="{D67C38D0-9FD2-44EF-AB9C-54969EACCA8D}" srcOrd="0" destOrd="0" presId="urn:microsoft.com/office/officeart/2005/8/layout/orgChart1"/>
    <dgm:cxn modelId="{9D729DA3-3A52-45DA-8759-6CCF1B12CE72}" type="presParOf" srcId="{D67C38D0-9FD2-44EF-AB9C-54969EACCA8D}" destId="{0B5DD274-91B8-4021-A729-907FB3ABEAF5}" srcOrd="0" destOrd="0" presId="urn:microsoft.com/office/officeart/2005/8/layout/orgChart1"/>
    <dgm:cxn modelId="{E24D8FB2-90C7-483B-B3A9-8341D7DEA784}" type="presParOf" srcId="{D67C38D0-9FD2-44EF-AB9C-54969EACCA8D}" destId="{9F6A850C-1DA1-4083-968F-A344162B415F}" srcOrd="1" destOrd="0" presId="urn:microsoft.com/office/officeart/2005/8/layout/orgChart1"/>
    <dgm:cxn modelId="{EE087219-826A-404D-94D4-28C3F25506DF}" type="presParOf" srcId="{039479FC-9004-43A7-A753-583BBDCA6435}" destId="{BF6B8F88-C92B-4107-B642-1C42FDABFC6B}" srcOrd="1" destOrd="0" presId="urn:microsoft.com/office/officeart/2005/8/layout/orgChart1"/>
    <dgm:cxn modelId="{D9271264-B5D8-438C-B827-68E2481B62D6}" type="presParOf" srcId="{039479FC-9004-43A7-A753-583BBDCA6435}" destId="{BFF843FC-FEEF-4233-AC0E-A4389A92603A}" srcOrd="2" destOrd="0" presId="urn:microsoft.com/office/officeart/2005/8/layout/orgChart1"/>
    <dgm:cxn modelId="{8997A1E6-6131-4812-A785-E1E831D6DA8D}" type="presParOf" srcId="{7F017EEE-D0CE-4FB1-9C1F-362C59527B6A}" destId="{E3F45270-E8DF-4AC3-B7AB-EC853D5E66A4}" srcOrd="4" destOrd="0" presId="urn:microsoft.com/office/officeart/2005/8/layout/orgChart1"/>
    <dgm:cxn modelId="{45DBC005-4C31-42A7-AC95-AD4EF4931CA7}" type="presParOf" srcId="{7F017EEE-D0CE-4FB1-9C1F-362C59527B6A}" destId="{94704C38-3C6B-4E9F-A2AF-F955392A5B0A}" srcOrd="5" destOrd="0" presId="urn:microsoft.com/office/officeart/2005/8/layout/orgChart1"/>
    <dgm:cxn modelId="{CE0F1521-2D5E-4D3E-8247-AA7A336DFA52}" type="presParOf" srcId="{94704C38-3C6B-4E9F-A2AF-F955392A5B0A}" destId="{4489D87F-5E70-4EDA-B87E-D1750575C9EF}" srcOrd="0" destOrd="0" presId="urn:microsoft.com/office/officeart/2005/8/layout/orgChart1"/>
    <dgm:cxn modelId="{F32FEE5F-4416-41D4-8369-7710E4AF2728}" type="presParOf" srcId="{4489D87F-5E70-4EDA-B87E-D1750575C9EF}" destId="{C5C0BC4A-3682-44AF-A86A-07C62DE4F824}" srcOrd="0" destOrd="0" presId="urn:microsoft.com/office/officeart/2005/8/layout/orgChart1"/>
    <dgm:cxn modelId="{099AF9F2-0640-411F-A297-FA13B609C77F}" type="presParOf" srcId="{4489D87F-5E70-4EDA-B87E-D1750575C9EF}" destId="{71C3D4EE-24C9-424B-8CB0-9362FA245347}" srcOrd="1" destOrd="0" presId="urn:microsoft.com/office/officeart/2005/8/layout/orgChart1"/>
    <dgm:cxn modelId="{6F3F5B72-3121-4B35-9CA0-C946E4EE01E5}" type="presParOf" srcId="{94704C38-3C6B-4E9F-A2AF-F955392A5B0A}" destId="{4AD96E5A-C190-4F0D-AADF-FA4984878289}" srcOrd="1" destOrd="0" presId="urn:microsoft.com/office/officeart/2005/8/layout/orgChart1"/>
    <dgm:cxn modelId="{72965CAF-96A5-4409-8A4E-8A6CEFA8B1CB}" type="presParOf" srcId="{94704C38-3C6B-4E9F-A2AF-F955392A5B0A}" destId="{22FFA49F-F028-4993-B834-BD0F2AC8051E}" srcOrd="2" destOrd="0" presId="urn:microsoft.com/office/officeart/2005/8/layout/orgChart1"/>
    <dgm:cxn modelId="{B73D9BAB-7179-44E1-92D4-213D2F1BF326}" type="presParOf" srcId="{7F017EEE-D0CE-4FB1-9C1F-362C59527B6A}" destId="{880FF274-C35C-4749-9110-046DAFFE145B}" srcOrd="6" destOrd="0" presId="urn:microsoft.com/office/officeart/2005/8/layout/orgChart1"/>
    <dgm:cxn modelId="{F575FBD2-7B9D-426E-BD0C-93060202599D}" type="presParOf" srcId="{7F017EEE-D0CE-4FB1-9C1F-362C59527B6A}" destId="{C9216B73-EDF8-439A-8012-795037DB521E}" srcOrd="7" destOrd="0" presId="urn:microsoft.com/office/officeart/2005/8/layout/orgChart1"/>
    <dgm:cxn modelId="{80097F6A-48FF-4B8D-B663-B6F4A53072D2}" type="presParOf" srcId="{C9216B73-EDF8-439A-8012-795037DB521E}" destId="{10EB9EDC-9224-4D8A-A017-550602CE25C3}" srcOrd="0" destOrd="0" presId="urn:microsoft.com/office/officeart/2005/8/layout/orgChart1"/>
    <dgm:cxn modelId="{0833B3D4-0872-4502-84D1-343DD7A4C248}" type="presParOf" srcId="{10EB9EDC-9224-4D8A-A017-550602CE25C3}" destId="{CCD17360-B0B0-4921-A196-BB7F0A392F96}" srcOrd="0" destOrd="0" presId="urn:microsoft.com/office/officeart/2005/8/layout/orgChart1"/>
    <dgm:cxn modelId="{A107DE2A-9E65-4495-9D75-FE9FCF0CC6D6}" type="presParOf" srcId="{10EB9EDC-9224-4D8A-A017-550602CE25C3}" destId="{81D3DA92-4050-486A-9A51-71350FEAF02F}" srcOrd="1" destOrd="0" presId="urn:microsoft.com/office/officeart/2005/8/layout/orgChart1"/>
    <dgm:cxn modelId="{5B748517-D453-45D1-899D-36B0042A4A0F}" type="presParOf" srcId="{C9216B73-EDF8-439A-8012-795037DB521E}" destId="{FB44E196-91D6-4B71-AE4B-7679E53E65D4}" srcOrd="1" destOrd="0" presId="urn:microsoft.com/office/officeart/2005/8/layout/orgChart1"/>
    <dgm:cxn modelId="{78C223D2-E82C-48A2-9CC8-0090FD599AEA}" type="presParOf" srcId="{C9216B73-EDF8-439A-8012-795037DB521E}" destId="{18A35B58-9EF6-44C8-9F83-70F55A37D7FF}" srcOrd="2" destOrd="0" presId="urn:microsoft.com/office/officeart/2005/8/layout/orgChart1"/>
    <dgm:cxn modelId="{70169F01-7FE2-4F46-9536-8ED1F19922E6}" type="presParOf" srcId="{7F017EEE-D0CE-4FB1-9C1F-362C59527B6A}" destId="{93181CA0-2726-4A2D-9F4E-2267EF4FCCC9}" srcOrd="8" destOrd="0" presId="urn:microsoft.com/office/officeart/2005/8/layout/orgChart1"/>
    <dgm:cxn modelId="{5FB8C640-2A42-4502-A534-820F7600D2B1}" type="presParOf" srcId="{7F017EEE-D0CE-4FB1-9C1F-362C59527B6A}" destId="{6E16A12B-2541-40E9-854E-F0792CEF970D}" srcOrd="9" destOrd="0" presId="urn:microsoft.com/office/officeart/2005/8/layout/orgChart1"/>
    <dgm:cxn modelId="{9E9BDC07-8857-4FBC-9DCB-15FB59FE5341}" type="presParOf" srcId="{6E16A12B-2541-40E9-854E-F0792CEF970D}" destId="{A2B99343-DCF5-4BAF-ABAC-C207CBA2BA53}" srcOrd="0" destOrd="0" presId="urn:microsoft.com/office/officeart/2005/8/layout/orgChart1"/>
    <dgm:cxn modelId="{FD770C3D-18C6-4C68-85FA-3039E4BD0A55}" type="presParOf" srcId="{A2B99343-DCF5-4BAF-ABAC-C207CBA2BA53}" destId="{10303C1E-9DDE-4594-B44A-96440D18B2CD}" srcOrd="0" destOrd="0" presId="urn:microsoft.com/office/officeart/2005/8/layout/orgChart1"/>
    <dgm:cxn modelId="{BA001672-5CEF-4FFA-9C95-D35AB6496338}" type="presParOf" srcId="{A2B99343-DCF5-4BAF-ABAC-C207CBA2BA53}" destId="{E828C2C8-F314-46CA-B632-7862F292EFD5}" srcOrd="1" destOrd="0" presId="urn:microsoft.com/office/officeart/2005/8/layout/orgChart1"/>
    <dgm:cxn modelId="{25BC1C2E-EC3B-431D-9BAA-60C8969DF9B4}" type="presParOf" srcId="{6E16A12B-2541-40E9-854E-F0792CEF970D}" destId="{93E5C22E-47D1-4929-9301-C7154F2DEB36}" srcOrd="1" destOrd="0" presId="urn:microsoft.com/office/officeart/2005/8/layout/orgChart1"/>
    <dgm:cxn modelId="{34D7E830-1068-4C13-98E8-068DC5382F49}" type="presParOf" srcId="{6E16A12B-2541-40E9-854E-F0792CEF970D}" destId="{62212568-046C-4867-9F2E-BBA7513A358A}" srcOrd="2" destOrd="0" presId="urn:microsoft.com/office/officeart/2005/8/layout/orgChart1"/>
    <dgm:cxn modelId="{F722B5ED-2E14-414C-8975-F5184BE563AD}" type="presParOf" srcId="{7F017EEE-D0CE-4FB1-9C1F-362C59527B6A}" destId="{E3324E24-F63D-4471-AD63-310A11DC3B21}" srcOrd="10" destOrd="0" presId="urn:microsoft.com/office/officeart/2005/8/layout/orgChart1"/>
    <dgm:cxn modelId="{08204119-0392-40FB-A664-49C8B1F61A17}" type="presParOf" srcId="{7F017EEE-D0CE-4FB1-9C1F-362C59527B6A}" destId="{CB773181-FF4E-4708-B056-E2869263937E}" srcOrd="11" destOrd="0" presId="urn:microsoft.com/office/officeart/2005/8/layout/orgChart1"/>
    <dgm:cxn modelId="{ED8D8215-7F80-4452-B38A-5F726DD50678}" type="presParOf" srcId="{CB773181-FF4E-4708-B056-E2869263937E}" destId="{B9A2354B-3DAB-4FF2-93FC-5DF1ED6BC943}" srcOrd="0" destOrd="0" presId="urn:microsoft.com/office/officeart/2005/8/layout/orgChart1"/>
    <dgm:cxn modelId="{3704C4CE-B563-4A68-BCD9-F76636425BF4}" type="presParOf" srcId="{B9A2354B-3DAB-4FF2-93FC-5DF1ED6BC943}" destId="{50A3A4ED-7453-4B01-B9BF-F95719FCB10B}" srcOrd="0" destOrd="0" presId="urn:microsoft.com/office/officeart/2005/8/layout/orgChart1"/>
    <dgm:cxn modelId="{94AC8184-25FE-4A49-9E46-9C9FD9CB0B0E}" type="presParOf" srcId="{B9A2354B-3DAB-4FF2-93FC-5DF1ED6BC943}" destId="{2C0F90C3-95FA-423E-AA94-B78B0079F926}" srcOrd="1" destOrd="0" presId="urn:microsoft.com/office/officeart/2005/8/layout/orgChart1"/>
    <dgm:cxn modelId="{1BA859DA-B8A7-4D6A-BDEE-073D8B6DAAEC}" type="presParOf" srcId="{CB773181-FF4E-4708-B056-E2869263937E}" destId="{39C3244A-F7C5-4CD5-BCCD-3F41232206BF}" srcOrd="1" destOrd="0" presId="urn:microsoft.com/office/officeart/2005/8/layout/orgChart1"/>
    <dgm:cxn modelId="{0DA4CB83-3524-4E5C-9011-2F17FB0017AB}" type="presParOf" srcId="{CB773181-FF4E-4708-B056-E2869263937E}" destId="{054A4ABF-6E32-4F5A-A0AB-D0E4DFAE3406}" srcOrd="2" destOrd="0" presId="urn:microsoft.com/office/officeart/2005/8/layout/orgChart1"/>
    <dgm:cxn modelId="{DA7A266C-A3EC-447B-9A88-3A0FC04C7F02}" type="presParOf" srcId="{7F017EEE-D0CE-4FB1-9C1F-362C59527B6A}" destId="{A5543B9B-41EA-489D-986C-87792A43E7B2}" srcOrd="12" destOrd="0" presId="urn:microsoft.com/office/officeart/2005/8/layout/orgChart1"/>
    <dgm:cxn modelId="{D5512BDB-5BF1-4A38-8DCA-FBE60030009E}" type="presParOf" srcId="{7F017EEE-D0CE-4FB1-9C1F-362C59527B6A}" destId="{0F76EF8C-852F-4A4A-ACC7-2A78D8382ACD}" srcOrd="13" destOrd="0" presId="urn:microsoft.com/office/officeart/2005/8/layout/orgChart1"/>
    <dgm:cxn modelId="{C27E2677-0A87-477D-9838-CD6622C78B29}" type="presParOf" srcId="{0F76EF8C-852F-4A4A-ACC7-2A78D8382ACD}" destId="{44F48FC0-6849-46B9-BC56-2251A763ACDF}" srcOrd="0" destOrd="0" presId="urn:microsoft.com/office/officeart/2005/8/layout/orgChart1"/>
    <dgm:cxn modelId="{65C5577E-B9C9-4E30-AF0F-80C3A4A91954}" type="presParOf" srcId="{44F48FC0-6849-46B9-BC56-2251A763ACDF}" destId="{925FE16F-5F1C-405E-A135-094558487228}" srcOrd="0" destOrd="0" presId="urn:microsoft.com/office/officeart/2005/8/layout/orgChart1"/>
    <dgm:cxn modelId="{7A89AF6F-F603-4468-BC34-76704826995C}" type="presParOf" srcId="{44F48FC0-6849-46B9-BC56-2251A763ACDF}" destId="{59D1774E-CE28-491C-A083-476F4DB04105}" srcOrd="1" destOrd="0" presId="urn:microsoft.com/office/officeart/2005/8/layout/orgChart1"/>
    <dgm:cxn modelId="{60D23404-AF3E-4EC3-A0E7-E49C93EE9B5B}" type="presParOf" srcId="{0F76EF8C-852F-4A4A-ACC7-2A78D8382ACD}" destId="{926BB289-04FD-4F24-B487-278C9E84D33E}" srcOrd="1" destOrd="0" presId="urn:microsoft.com/office/officeart/2005/8/layout/orgChart1"/>
    <dgm:cxn modelId="{9280F12D-A1A0-439A-90C8-C169335D5AD5}" type="presParOf" srcId="{0F76EF8C-852F-4A4A-ACC7-2A78D8382ACD}" destId="{4F4A85B3-3FC8-4430-BBD4-5614701062EC}" srcOrd="2" destOrd="0" presId="urn:microsoft.com/office/officeart/2005/8/layout/orgChart1"/>
    <dgm:cxn modelId="{7C51BBC9-6EFE-4096-AD9F-DF67F19AFFB0}" type="presParOf" srcId="{7F017EEE-D0CE-4FB1-9C1F-362C59527B6A}" destId="{A57FD4F8-0FC1-4F0E-96EC-4656EF6A3F64}" srcOrd="14" destOrd="0" presId="urn:microsoft.com/office/officeart/2005/8/layout/orgChart1"/>
    <dgm:cxn modelId="{FE10AB25-67E4-4596-8947-855FC6C15353}" type="presParOf" srcId="{7F017EEE-D0CE-4FB1-9C1F-362C59527B6A}" destId="{078CC716-1066-4DD2-9DC8-61623109F959}" srcOrd="15" destOrd="0" presId="urn:microsoft.com/office/officeart/2005/8/layout/orgChart1"/>
    <dgm:cxn modelId="{5CF623B6-2438-4917-91D4-0CF968E5536B}" type="presParOf" srcId="{078CC716-1066-4DD2-9DC8-61623109F959}" destId="{D51FCFAB-85BA-4151-B5FF-9BDEC816AAF3}" srcOrd="0" destOrd="0" presId="urn:microsoft.com/office/officeart/2005/8/layout/orgChart1"/>
    <dgm:cxn modelId="{213977CB-8251-4271-A327-542C73879AEA}" type="presParOf" srcId="{D51FCFAB-85BA-4151-B5FF-9BDEC816AAF3}" destId="{FC621479-E04B-4944-B19E-D2E504980C25}" srcOrd="0" destOrd="0" presId="urn:microsoft.com/office/officeart/2005/8/layout/orgChart1"/>
    <dgm:cxn modelId="{497A74C8-EF9D-4AE5-88FB-3DD88A63A7AF}" type="presParOf" srcId="{D51FCFAB-85BA-4151-B5FF-9BDEC816AAF3}" destId="{0979751E-E70B-451E-9C11-6B346C52D84E}" srcOrd="1" destOrd="0" presId="urn:microsoft.com/office/officeart/2005/8/layout/orgChart1"/>
    <dgm:cxn modelId="{908BBC70-E3B1-4B69-9F92-D31E43DA2F22}" type="presParOf" srcId="{078CC716-1066-4DD2-9DC8-61623109F959}" destId="{3B9B534B-6A01-4615-B238-3FDE6B35D307}" srcOrd="1" destOrd="0" presId="urn:microsoft.com/office/officeart/2005/8/layout/orgChart1"/>
    <dgm:cxn modelId="{BB043BD8-68F8-4111-BCD9-831053874531}" type="presParOf" srcId="{078CC716-1066-4DD2-9DC8-61623109F959}" destId="{FA1842E3-84B8-47E5-A92E-92D976FE036E}" srcOrd="2" destOrd="0" presId="urn:microsoft.com/office/officeart/2005/8/layout/orgChart1"/>
    <dgm:cxn modelId="{C1D33E19-46BE-4BFC-9242-500708FABD84}" type="presParOf" srcId="{7F017EEE-D0CE-4FB1-9C1F-362C59527B6A}" destId="{616F8880-DC80-4519-842A-5F5300E5090A}" srcOrd="16" destOrd="0" presId="urn:microsoft.com/office/officeart/2005/8/layout/orgChart1"/>
    <dgm:cxn modelId="{BDD1AFB4-975C-4897-BD2D-3FC6917D0788}" type="presParOf" srcId="{7F017EEE-D0CE-4FB1-9C1F-362C59527B6A}" destId="{6E7049E2-A06B-441E-BB56-ACBD1D0CAB89}" srcOrd="17" destOrd="0" presId="urn:microsoft.com/office/officeart/2005/8/layout/orgChart1"/>
    <dgm:cxn modelId="{CBB263B8-E7A3-4264-884F-4DE9DACB0F5D}" type="presParOf" srcId="{6E7049E2-A06B-441E-BB56-ACBD1D0CAB89}" destId="{4E7746B4-C01B-4CB5-BCB9-6E8CDBF12F8B}" srcOrd="0" destOrd="0" presId="urn:microsoft.com/office/officeart/2005/8/layout/orgChart1"/>
    <dgm:cxn modelId="{92EC9D27-59F8-4F24-8289-2BE411936A97}" type="presParOf" srcId="{4E7746B4-C01B-4CB5-BCB9-6E8CDBF12F8B}" destId="{FAA8565A-1D28-423F-9B12-AD5758A3DF47}" srcOrd="0" destOrd="0" presId="urn:microsoft.com/office/officeart/2005/8/layout/orgChart1"/>
    <dgm:cxn modelId="{CFE633CA-B047-427C-B0B0-6F2B0500A6C9}" type="presParOf" srcId="{4E7746B4-C01B-4CB5-BCB9-6E8CDBF12F8B}" destId="{EE478C86-1802-4C63-8EAB-E74DEB8076D9}" srcOrd="1" destOrd="0" presId="urn:microsoft.com/office/officeart/2005/8/layout/orgChart1"/>
    <dgm:cxn modelId="{00D62C81-26D1-49B7-9869-DFF33C25ABB8}" type="presParOf" srcId="{6E7049E2-A06B-441E-BB56-ACBD1D0CAB89}" destId="{384671FA-073F-4B8C-83DB-4F648316B314}" srcOrd="1" destOrd="0" presId="urn:microsoft.com/office/officeart/2005/8/layout/orgChart1"/>
    <dgm:cxn modelId="{64DAF41B-A0E4-4CDD-9720-F1BBB53563A2}" type="presParOf" srcId="{6E7049E2-A06B-441E-BB56-ACBD1D0CAB89}" destId="{EE158116-5BE2-4F8A-B76A-DD0BA75E6269}" srcOrd="2" destOrd="0" presId="urn:microsoft.com/office/officeart/2005/8/layout/orgChart1"/>
    <dgm:cxn modelId="{AA418E0D-F115-41AA-A2E9-5D2C3AEFEB12}" type="presParOf" srcId="{59BCFC3E-4604-4272-BD2D-D1D4F3428F89}" destId="{E0ABF8A3-ED1D-4EAE-93D6-82FA94D2C141}" srcOrd="2" destOrd="0" presId="urn:microsoft.com/office/officeart/2005/8/layout/orgChart1"/>
    <dgm:cxn modelId="{3CE57E1E-126E-4103-A38F-EF13418B3C2B}" type="presParOf" srcId="{B973BE07-5D74-4C35-ABA2-DCB7410DC124}" destId="{18FCBB34-E0B1-4C64-9746-C539CEA30943}" srcOrd="2" destOrd="0" presId="urn:microsoft.com/office/officeart/2005/8/layout/orgChart1"/>
    <dgm:cxn modelId="{0648266C-BBEF-4A6F-AB4E-377E56633C9D}" type="presParOf" srcId="{18FCBB34-E0B1-4C64-9746-C539CEA30943}" destId="{B28A8D6E-F37D-4521-9A2D-F254AC64E4D1}" srcOrd="0" destOrd="0" presId="urn:microsoft.com/office/officeart/2005/8/layout/orgChart1"/>
    <dgm:cxn modelId="{1E30C9BF-15EA-4A33-B422-853523BFF094}" type="presParOf" srcId="{18FCBB34-E0B1-4C64-9746-C539CEA30943}" destId="{2ABD438D-68A4-492B-94A6-E768170F0E6A}" srcOrd="1" destOrd="0" presId="urn:microsoft.com/office/officeart/2005/8/layout/orgChart1"/>
    <dgm:cxn modelId="{F6F97DDE-E4C3-4823-A092-57EE4E23C7ED}" type="presParOf" srcId="{2ABD438D-68A4-492B-94A6-E768170F0E6A}" destId="{8015E42E-B68F-470D-BB2C-B26FA16DB354}" srcOrd="0" destOrd="0" presId="urn:microsoft.com/office/officeart/2005/8/layout/orgChart1"/>
    <dgm:cxn modelId="{0B0BBC52-5E2B-4A16-8209-4D66FDE03357}" type="presParOf" srcId="{8015E42E-B68F-470D-BB2C-B26FA16DB354}" destId="{ECBAAA87-B256-463B-95EC-B0CFB99979CC}" srcOrd="0" destOrd="0" presId="urn:microsoft.com/office/officeart/2005/8/layout/orgChart1"/>
    <dgm:cxn modelId="{0BB19D80-696B-48F1-908E-F083C06EDB97}" type="presParOf" srcId="{8015E42E-B68F-470D-BB2C-B26FA16DB354}" destId="{8EA16046-98DE-4925-BB07-FFAD39F52E9D}" srcOrd="1" destOrd="0" presId="urn:microsoft.com/office/officeart/2005/8/layout/orgChart1"/>
    <dgm:cxn modelId="{99556B07-4B14-4549-9A53-CE5C59127F8F}" type="presParOf" srcId="{2ABD438D-68A4-492B-94A6-E768170F0E6A}" destId="{BDEC7B24-E756-4C0E-93D3-FC56A54CC3A3}" srcOrd="1" destOrd="0" presId="urn:microsoft.com/office/officeart/2005/8/layout/orgChart1"/>
    <dgm:cxn modelId="{22E9565A-E4ED-424F-AC8A-81B4D5F4B818}" type="presParOf" srcId="{BDEC7B24-E756-4C0E-93D3-FC56A54CC3A3}" destId="{10911E23-4C63-416B-8581-8BAE09034043}" srcOrd="0" destOrd="0" presId="urn:microsoft.com/office/officeart/2005/8/layout/orgChart1"/>
    <dgm:cxn modelId="{AAAEBDB1-A2A0-4073-ACDF-CF7E75185DD9}" type="presParOf" srcId="{BDEC7B24-E756-4C0E-93D3-FC56A54CC3A3}" destId="{8BAEE45A-B473-48A2-AFD4-4D0A50BFD6B6}" srcOrd="1" destOrd="0" presId="urn:microsoft.com/office/officeart/2005/8/layout/orgChart1"/>
    <dgm:cxn modelId="{FB4D102A-4889-4A50-A01C-745F3B9B9B4D}" type="presParOf" srcId="{8BAEE45A-B473-48A2-AFD4-4D0A50BFD6B6}" destId="{0647C1AD-D701-4ADE-9634-DE9FA215EDEE}" srcOrd="0" destOrd="0" presId="urn:microsoft.com/office/officeart/2005/8/layout/orgChart1"/>
    <dgm:cxn modelId="{302258F4-F4B6-47F4-AE40-ABFC19B1840F}" type="presParOf" srcId="{0647C1AD-D701-4ADE-9634-DE9FA215EDEE}" destId="{39C73BC9-9110-4DF5-8C23-429E452DC78F}" srcOrd="0" destOrd="0" presId="urn:microsoft.com/office/officeart/2005/8/layout/orgChart1"/>
    <dgm:cxn modelId="{1D2B0847-C9FA-47CF-9019-1FF47F6E3315}" type="presParOf" srcId="{0647C1AD-D701-4ADE-9634-DE9FA215EDEE}" destId="{72C24315-1ABE-4DF9-AE2B-ED76663031EE}" srcOrd="1" destOrd="0" presId="urn:microsoft.com/office/officeart/2005/8/layout/orgChart1"/>
    <dgm:cxn modelId="{166A9D95-C467-44C2-8267-4D26BB39C992}" type="presParOf" srcId="{8BAEE45A-B473-48A2-AFD4-4D0A50BFD6B6}" destId="{E6B0FE70-30CD-4D89-944F-94EF6B9833E4}" srcOrd="1" destOrd="0" presId="urn:microsoft.com/office/officeart/2005/8/layout/orgChart1"/>
    <dgm:cxn modelId="{496F25FA-28A0-4E0A-8EC2-92BE904CEAE9}" type="presParOf" srcId="{8BAEE45A-B473-48A2-AFD4-4D0A50BFD6B6}" destId="{B26D0A0B-7B9F-4C75-8B77-D65EDF4DB59A}" srcOrd="2" destOrd="0" presId="urn:microsoft.com/office/officeart/2005/8/layout/orgChart1"/>
    <dgm:cxn modelId="{054E5C97-0D97-4411-9918-185E77F0E2AA}" type="presParOf" srcId="{2ABD438D-68A4-492B-94A6-E768170F0E6A}" destId="{1C080AFE-0C13-4958-85DB-1088C8A253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1F61A-8E60-4E98-904A-7CDE0B27404F}">
      <dsp:nvSpPr>
        <dsp:cNvPr id="0" name=""/>
        <dsp:cNvSpPr/>
      </dsp:nvSpPr>
      <dsp:spPr>
        <a:xfrm>
          <a:off x="3991479" y="1690110"/>
          <a:ext cx="355641" cy="241012"/>
        </a:xfrm>
        <a:custGeom>
          <a:avLst/>
          <a:gdLst/>
          <a:ahLst/>
          <a:cxnLst/>
          <a:rect l="0" t="0" r="0" b="0"/>
          <a:pathLst>
            <a:path>
              <a:moveTo>
                <a:pt x="355641" y="0"/>
              </a:moveTo>
              <a:lnTo>
                <a:pt x="355641" y="241012"/>
              </a:lnTo>
              <a:lnTo>
                <a:pt x="0" y="241012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A8D6E-F37D-4521-9A2D-F254AC64E4D1}">
      <dsp:nvSpPr>
        <dsp:cNvPr id="0" name=""/>
        <dsp:cNvSpPr/>
      </dsp:nvSpPr>
      <dsp:spPr>
        <a:xfrm>
          <a:off x="4668069" y="1345175"/>
          <a:ext cx="386401" cy="184461"/>
        </a:xfrm>
        <a:custGeom>
          <a:avLst/>
          <a:gdLst/>
          <a:ahLst/>
          <a:cxnLst/>
          <a:rect l="0" t="0" r="0" b="0"/>
          <a:pathLst>
            <a:path>
              <a:moveTo>
                <a:pt x="386401" y="0"/>
              </a:moveTo>
              <a:lnTo>
                <a:pt x="386401" y="184461"/>
              </a:lnTo>
              <a:lnTo>
                <a:pt x="0" y="184461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2FA7B-E1DB-436D-AD2C-736D73854958}">
      <dsp:nvSpPr>
        <dsp:cNvPr id="0" name=""/>
        <dsp:cNvSpPr/>
      </dsp:nvSpPr>
      <dsp:spPr>
        <a:xfrm>
          <a:off x="8416603" y="2557609"/>
          <a:ext cx="3302961" cy="742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708"/>
              </a:lnTo>
              <a:lnTo>
                <a:pt x="3302961" y="674708"/>
              </a:lnTo>
              <a:lnTo>
                <a:pt x="3302961" y="74210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FD4F8-0FC1-4F0E-96EC-4656EF6A3F64}">
      <dsp:nvSpPr>
        <dsp:cNvPr id="0" name=""/>
        <dsp:cNvSpPr/>
      </dsp:nvSpPr>
      <dsp:spPr>
        <a:xfrm>
          <a:off x="8416603" y="2557609"/>
          <a:ext cx="2549414" cy="744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868"/>
              </a:lnTo>
              <a:lnTo>
                <a:pt x="2549414" y="676868"/>
              </a:lnTo>
              <a:lnTo>
                <a:pt x="2549414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D34D59-7479-4AA7-A4F6-571F7BEEAFB5}">
      <dsp:nvSpPr>
        <dsp:cNvPr id="0" name=""/>
        <dsp:cNvSpPr/>
      </dsp:nvSpPr>
      <dsp:spPr>
        <a:xfrm>
          <a:off x="8416603" y="2557609"/>
          <a:ext cx="1793063" cy="74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567"/>
              </a:lnTo>
              <a:lnTo>
                <a:pt x="1793063" y="674567"/>
              </a:lnTo>
              <a:lnTo>
                <a:pt x="1793063" y="741966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24E24-F63D-4471-AD63-310A11DC3B21}">
      <dsp:nvSpPr>
        <dsp:cNvPr id="0" name=""/>
        <dsp:cNvSpPr/>
      </dsp:nvSpPr>
      <dsp:spPr>
        <a:xfrm>
          <a:off x="8416603" y="2557609"/>
          <a:ext cx="996028" cy="744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868"/>
              </a:lnTo>
              <a:lnTo>
                <a:pt x="996028" y="676868"/>
              </a:lnTo>
              <a:lnTo>
                <a:pt x="996028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81CA0-2726-4A2D-9F4E-2267EF4FCCC9}">
      <dsp:nvSpPr>
        <dsp:cNvPr id="0" name=""/>
        <dsp:cNvSpPr/>
      </dsp:nvSpPr>
      <dsp:spPr>
        <a:xfrm>
          <a:off x="8416603" y="2557609"/>
          <a:ext cx="219335" cy="744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868"/>
              </a:lnTo>
              <a:lnTo>
                <a:pt x="219335" y="676868"/>
              </a:lnTo>
              <a:lnTo>
                <a:pt x="219335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0FF274-C35C-4749-9110-046DAFFE145B}">
      <dsp:nvSpPr>
        <dsp:cNvPr id="0" name=""/>
        <dsp:cNvSpPr/>
      </dsp:nvSpPr>
      <dsp:spPr>
        <a:xfrm>
          <a:off x="7859246" y="2557609"/>
          <a:ext cx="557357" cy="744267"/>
        </a:xfrm>
        <a:custGeom>
          <a:avLst/>
          <a:gdLst/>
          <a:ahLst/>
          <a:cxnLst/>
          <a:rect l="0" t="0" r="0" b="0"/>
          <a:pathLst>
            <a:path>
              <a:moveTo>
                <a:pt x="557357" y="0"/>
              </a:moveTo>
              <a:lnTo>
                <a:pt x="557357" y="676868"/>
              </a:lnTo>
              <a:lnTo>
                <a:pt x="0" y="676868"/>
              </a:lnTo>
              <a:lnTo>
                <a:pt x="0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45270-E8DF-4AC3-B7AB-EC853D5E66A4}">
      <dsp:nvSpPr>
        <dsp:cNvPr id="0" name=""/>
        <dsp:cNvSpPr/>
      </dsp:nvSpPr>
      <dsp:spPr>
        <a:xfrm>
          <a:off x="7082553" y="2557609"/>
          <a:ext cx="1334050" cy="744267"/>
        </a:xfrm>
        <a:custGeom>
          <a:avLst/>
          <a:gdLst/>
          <a:ahLst/>
          <a:cxnLst/>
          <a:rect l="0" t="0" r="0" b="0"/>
          <a:pathLst>
            <a:path>
              <a:moveTo>
                <a:pt x="1334050" y="0"/>
              </a:moveTo>
              <a:lnTo>
                <a:pt x="1334050" y="676868"/>
              </a:lnTo>
              <a:lnTo>
                <a:pt x="0" y="676868"/>
              </a:lnTo>
              <a:lnTo>
                <a:pt x="0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B2F3DA-8FEA-4BFB-B197-87AD9FEF7CD4}">
      <dsp:nvSpPr>
        <dsp:cNvPr id="0" name=""/>
        <dsp:cNvSpPr/>
      </dsp:nvSpPr>
      <dsp:spPr>
        <a:xfrm>
          <a:off x="6305860" y="2557609"/>
          <a:ext cx="2110743" cy="744267"/>
        </a:xfrm>
        <a:custGeom>
          <a:avLst/>
          <a:gdLst/>
          <a:ahLst/>
          <a:cxnLst/>
          <a:rect l="0" t="0" r="0" b="0"/>
          <a:pathLst>
            <a:path>
              <a:moveTo>
                <a:pt x="2110743" y="0"/>
              </a:moveTo>
              <a:lnTo>
                <a:pt x="2110743" y="676868"/>
              </a:lnTo>
              <a:lnTo>
                <a:pt x="0" y="676868"/>
              </a:lnTo>
              <a:lnTo>
                <a:pt x="0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AFA4CA-CC4C-4793-8832-21C37DB9912A}">
      <dsp:nvSpPr>
        <dsp:cNvPr id="0" name=""/>
        <dsp:cNvSpPr/>
      </dsp:nvSpPr>
      <dsp:spPr>
        <a:xfrm>
          <a:off x="5529166" y="2557609"/>
          <a:ext cx="2887436" cy="744267"/>
        </a:xfrm>
        <a:custGeom>
          <a:avLst/>
          <a:gdLst/>
          <a:ahLst/>
          <a:cxnLst/>
          <a:rect l="0" t="0" r="0" b="0"/>
          <a:pathLst>
            <a:path>
              <a:moveTo>
                <a:pt x="2887436" y="0"/>
              </a:moveTo>
              <a:lnTo>
                <a:pt x="2887436" y="676868"/>
              </a:lnTo>
              <a:lnTo>
                <a:pt x="0" y="676868"/>
              </a:lnTo>
              <a:lnTo>
                <a:pt x="0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368F1-9E41-42D5-820A-BFBD1CEE255F}">
      <dsp:nvSpPr>
        <dsp:cNvPr id="0" name=""/>
        <dsp:cNvSpPr/>
      </dsp:nvSpPr>
      <dsp:spPr>
        <a:xfrm>
          <a:off x="5054471" y="1345175"/>
          <a:ext cx="3362132" cy="891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4087"/>
              </a:lnTo>
              <a:lnTo>
                <a:pt x="3362132" y="824087"/>
              </a:lnTo>
              <a:lnTo>
                <a:pt x="3362132" y="891486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5ED892-4DA0-413E-9C79-939097C2AB2A}">
      <dsp:nvSpPr>
        <dsp:cNvPr id="0" name=""/>
        <dsp:cNvSpPr/>
      </dsp:nvSpPr>
      <dsp:spPr>
        <a:xfrm>
          <a:off x="2544867" y="2609952"/>
          <a:ext cx="91440" cy="979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02"/>
              </a:lnTo>
              <a:lnTo>
                <a:pt x="86197" y="30502"/>
              </a:lnTo>
              <a:lnTo>
                <a:pt x="86197" y="9790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2762F-AC2F-442D-8B2F-9B0B88080CAF}">
      <dsp:nvSpPr>
        <dsp:cNvPr id="0" name=""/>
        <dsp:cNvSpPr/>
      </dsp:nvSpPr>
      <dsp:spPr>
        <a:xfrm>
          <a:off x="2590587" y="2609952"/>
          <a:ext cx="959161" cy="882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4770"/>
              </a:lnTo>
              <a:lnTo>
                <a:pt x="959161" y="814770"/>
              </a:lnTo>
              <a:lnTo>
                <a:pt x="959161" y="882169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66EA1-3973-4FD3-88FC-E219729DA170}">
      <dsp:nvSpPr>
        <dsp:cNvPr id="0" name=""/>
        <dsp:cNvSpPr/>
      </dsp:nvSpPr>
      <dsp:spPr>
        <a:xfrm>
          <a:off x="2590587" y="2609952"/>
          <a:ext cx="122900" cy="882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4770"/>
              </a:lnTo>
              <a:lnTo>
                <a:pt x="122900" y="814770"/>
              </a:lnTo>
              <a:lnTo>
                <a:pt x="122900" y="882169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A2057-5389-46ED-988F-3FCEFEB63B0E}">
      <dsp:nvSpPr>
        <dsp:cNvPr id="0" name=""/>
        <dsp:cNvSpPr/>
      </dsp:nvSpPr>
      <dsp:spPr>
        <a:xfrm>
          <a:off x="1936794" y="2609952"/>
          <a:ext cx="653792" cy="882169"/>
        </a:xfrm>
        <a:custGeom>
          <a:avLst/>
          <a:gdLst/>
          <a:ahLst/>
          <a:cxnLst/>
          <a:rect l="0" t="0" r="0" b="0"/>
          <a:pathLst>
            <a:path>
              <a:moveTo>
                <a:pt x="653792" y="0"/>
              </a:moveTo>
              <a:lnTo>
                <a:pt x="653792" y="814770"/>
              </a:lnTo>
              <a:lnTo>
                <a:pt x="0" y="814770"/>
              </a:lnTo>
              <a:lnTo>
                <a:pt x="0" y="882169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D4CFD1-A76F-4B5C-B90F-2A4CA4DA8C80}">
      <dsp:nvSpPr>
        <dsp:cNvPr id="0" name=""/>
        <dsp:cNvSpPr/>
      </dsp:nvSpPr>
      <dsp:spPr>
        <a:xfrm>
          <a:off x="1160101" y="2609952"/>
          <a:ext cx="1430485" cy="882169"/>
        </a:xfrm>
        <a:custGeom>
          <a:avLst/>
          <a:gdLst/>
          <a:ahLst/>
          <a:cxnLst/>
          <a:rect l="0" t="0" r="0" b="0"/>
          <a:pathLst>
            <a:path>
              <a:moveTo>
                <a:pt x="1430485" y="0"/>
              </a:moveTo>
              <a:lnTo>
                <a:pt x="1430485" y="814770"/>
              </a:lnTo>
              <a:lnTo>
                <a:pt x="0" y="814770"/>
              </a:lnTo>
              <a:lnTo>
                <a:pt x="0" y="882169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A4334-B417-4B29-B959-ABD5E87BD228}">
      <dsp:nvSpPr>
        <dsp:cNvPr id="0" name=""/>
        <dsp:cNvSpPr/>
      </dsp:nvSpPr>
      <dsp:spPr>
        <a:xfrm>
          <a:off x="383408" y="2609952"/>
          <a:ext cx="2207178" cy="882169"/>
        </a:xfrm>
        <a:custGeom>
          <a:avLst/>
          <a:gdLst/>
          <a:ahLst/>
          <a:cxnLst/>
          <a:rect l="0" t="0" r="0" b="0"/>
          <a:pathLst>
            <a:path>
              <a:moveTo>
                <a:pt x="2207178" y="0"/>
              </a:moveTo>
              <a:lnTo>
                <a:pt x="2207178" y="814770"/>
              </a:lnTo>
              <a:lnTo>
                <a:pt x="0" y="814770"/>
              </a:lnTo>
              <a:lnTo>
                <a:pt x="0" y="882169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77868-6A33-4545-A204-8281AFB311CB}">
      <dsp:nvSpPr>
        <dsp:cNvPr id="0" name=""/>
        <dsp:cNvSpPr/>
      </dsp:nvSpPr>
      <dsp:spPr>
        <a:xfrm>
          <a:off x="2590587" y="1345175"/>
          <a:ext cx="2463883" cy="943829"/>
        </a:xfrm>
        <a:custGeom>
          <a:avLst/>
          <a:gdLst/>
          <a:ahLst/>
          <a:cxnLst/>
          <a:rect l="0" t="0" r="0" b="0"/>
          <a:pathLst>
            <a:path>
              <a:moveTo>
                <a:pt x="2463883" y="0"/>
              </a:moveTo>
              <a:lnTo>
                <a:pt x="2463883" y="876430"/>
              </a:lnTo>
              <a:lnTo>
                <a:pt x="0" y="876430"/>
              </a:lnTo>
              <a:lnTo>
                <a:pt x="0" y="943829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1B417-24AC-4D26-97BF-3333A1C0A2D1}">
      <dsp:nvSpPr>
        <dsp:cNvPr id="0" name=""/>
        <dsp:cNvSpPr/>
      </dsp:nvSpPr>
      <dsp:spPr>
        <a:xfrm>
          <a:off x="4733523" y="102422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noProof="1"/>
            <a:t>Sorenskriver</a:t>
          </a:r>
        </a:p>
      </dsp:txBody>
      <dsp:txXfrm>
        <a:off x="4733523" y="1024227"/>
        <a:ext cx="641895" cy="320947"/>
      </dsp:txXfrm>
    </dsp:sp>
    <dsp:sp modelId="{2061C85A-92F5-4C27-88A3-16C524CA668C}">
      <dsp:nvSpPr>
        <dsp:cNvPr id="0" name=""/>
        <dsp:cNvSpPr/>
      </dsp:nvSpPr>
      <dsp:spPr>
        <a:xfrm>
          <a:off x="1883080" y="2289005"/>
          <a:ext cx="1415012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noProof="1"/>
            <a:t>Administrasjonssjef</a:t>
          </a:r>
        </a:p>
      </dsp:txBody>
      <dsp:txXfrm>
        <a:off x="1883080" y="2289005"/>
        <a:ext cx="1415012" cy="320947"/>
      </dsp:txXfrm>
    </dsp:sp>
    <dsp:sp modelId="{1634BD5D-D20F-47F2-9D10-33405088D1F4}">
      <dsp:nvSpPr>
        <dsp:cNvPr id="0" name=""/>
        <dsp:cNvSpPr/>
      </dsp:nvSpPr>
      <dsp:spPr>
        <a:xfrm>
          <a:off x="62460" y="3492121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Team IKT, service- og sikkerhet</a:t>
          </a:r>
        </a:p>
      </dsp:txBody>
      <dsp:txXfrm>
        <a:off x="62460" y="3492121"/>
        <a:ext cx="641895" cy="320947"/>
      </dsp:txXfrm>
    </dsp:sp>
    <dsp:sp modelId="{5B60E130-BE65-4030-84A8-1C26E7D80F7F}">
      <dsp:nvSpPr>
        <dsp:cNvPr id="0" name=""/>
        <dsp:cNvSpPr/>
      </dsp:nvSpPr>
      <dsp:spPr>
        <a:xfrm>
          <a:off x="839153" y="3492121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Team sivil</a:t>
          </a:r>
        </a:p>
      </dsp:txBody>
      <dsp:txXfrm>
        <a:off x="839153" y="3492121"/>
        <a:ext cx="641895" cy="320947"/>
      </dsp:txXfrm>
    </dsp:sp>
    <dsp:sp modelId="{AF8B5808-3D25-4FDD-9E9D-70ADDC56CB64}">
      <dsp:nvSpPr>
        <dsp:cNvPr id="0" name=""/>
        <dsp:cNvSpPr/>
      </dsp:nvSpPr>
      <dsp:spPr>
        <a:xfrm>
          <a:off x="1615846" y="3492121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Team straff</a:t>
          </a:r>
        </a:p>
      </dsp:txBody>
      <dsp:txXfrm>
        <a:off x="1615846" y="3492121"/>
        <a:ext cx="641895" cy="320947"/>
      </dsp:txXfrm>
    </dsp:sp>
    <dsp:sp modelId="{AAC742AA-AAB5-4151-BC24-7BBADC82CB6F}">
      <dsp:nvSpPr>
        <dsp:cNvPr id="0" name=""/>
        <dsp:cNvSpPr/>
      </dsp:nvSpPr>
      <dsp:spPr>
        <a:xfrm>
          <a:off x="2392540" y="3492121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Team tvang</a:t>
          </a:r>
        </a:p>
      </dsp:txBody>
      <dsp:txXfrm>
        <a:off x="2392540" y="3492121"/>
        <a:ext cx="641895" cy="320947"/>
      </dsp:txXfrm>
    </dsp:sp>
    <dsp:sp modelId="{4F6FC736-FBB1-413D-80DC-3F11B5D8588F}">
      <dsp:nvSpPr>
        <dsp:cNvPr id="0" name=""/>
        <dsp:cNvSpPr/>
      </dsp:nvSpPr>
      <dsp:spPr>
        <a:xfrm>
          <a:off x="3169233" y="3492121"/>
          <a:ext cx="761030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Team konkurs/skifte</a:t>
          </a:r>
        </a:p>
      </dsp:txBody>
      <dsp:txXfrm>
        <a:off x="3169233" y="3492121"/>
        <a:ext cx="761030" cy="320947"/>
      </dsp:txXfrm>
    </dsp:sp>
    <dsp:sp modelId="{CBCE791A-9ED3-4E4D-9F91-BC1884DB740E}">
      <dsp:nvSpPr>
        <dsp:cNvPr id="0" name=""/>
        <dsp:cNvSpPr/>
      </dsp:nvSpPr>
      <dsp:spPr>
        <a:xfrm>
          <a:off x="2104239" y="2707854"/>
          <a:ext cx="1053651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Saksbehandlere</a:t>
          </a:r>
        </a:p>
      </dsp:txBody>
      <dsp:txXfrm>
        <a:off x="2104239" y="2707854"/>
        <a:ext cx="1053651" cy="320947"/>
      </dsp:txXfrm>
    </dsp:sp>
    <dsp:sp modelId="{66822278-B5CD-4230-9A98-8AACEFD76047}">
      <dsp:nvSpPr>
        <dsp:cNvPr id="0" name=""/>
        <dsp:cNvSpPr/>
      </dsp:nvSpPr>
      <dsp:spPr>
        <a:xfrm>
          <a:off x="7975169" y="2236661"/>
          <a:ext cx="882868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Dommere og saksbehandlere</a:t>
          </a:r>
        </a:p>
      </dsp:txBody>
      <dsp:txXfrm>
        <a:off x="7975169" y="2236661"/>
        <a:ext cx="882868" cy="320947"/>
      </dsp:txXfrm>
    </dsp:sp>
    <dsp:sp modelId="{94E1B1B1-2112-4112-8247-EE69C3DB7F93}">
      <dsp:nvSpPr>
        <dsp:cNvPr id="0" name=""/>
        <dsp:cNvSpPr/>
      </dsp:nvSpPr>
      <dsp:spPr>
        <a:xfrm>
          <a:off x="5208219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/>
            <a:t>Konkurs og skifte</a:t>
          </a:r>
          <a:endParaRPr lang="nb-NO" sz="800" kern="1200" dirty="0"/>
        </a:p>
      </dsp:txBody>
      <dsp:txXfrm>
        <a:off x="5208219" y="3301877"/>
        <a:ext cx="641895" cy="320947"/>
      </dsp:txXfrm>
    </dsp:sp>
    <dsp:sp modelId="{C2AA893C-BAC1-4979-A407-DA05B1E581CC}">
      <dsp:nvSpPr>
        <dsp:cNvPr id="0" name=""/>
        <dsp:cNvSpPr/>
      </dsp:nvSpPr>
      <dsp:spPr>
        <a:xfrm>
          <a:off x="5984912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/>
            <a:t>TVA-saker</a:t>
          </a:r>
          <a:endParaRPr lang="nb-NO" sz="800" kern="1200" dirty="0"/>
        </a:p>
      </dsp:txBody>
      <dsp:txXfrm>
        <a:off x="5984912" y="3301877"/>
        <a:ext cx="641895" cy="320947"/>
      </dsp:txXfrm>
    </dsp:sp>
    <dsp:sp modelId="{C5C0BC4A-3682-44AF-A86A-07C62DE4F824}">
      <dsp:nvSpPr>
        <dsp:cNvPr id="0" name=""/>
        <dsp:cNvSpPr/>
      </dsp:nvSpPr>
      <dsp:spPr>
        <a:xfrm>
          <a:off x="6761605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Straffesaks-forberedelse</a:t>
          </a:r>
        </a:p>
      </dsp:txBody>
      <dsp:txXfrm>
        <a:off x="6761605" y="3301877"/>
        <a:ext cx="641895" cy="320947"/>
      </dsp:txXfrm>
    </dsp:sp>
    <dsp:sp modelId="{CCD17360-B0B0-4921-A196-BB7F0A392F96}">
      <dsp:nvSpPr>
        <dsp:cNvPr id="0" name=""/>
        <dsp:cNvSpPr/>
      </dsp:nvSpPr>
      <dsp:spPr>
        <a:xfrm>
          <a:off x="7538298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Rettsmekling</a:t>
          </a:r>
        </a:p>
      </dsp:txBody>
      <dsp:txXfrm>
        <a:off x="7538298" y="3301877"/>
        <a:ext cx="641895" cy="320947"/>
      </dsp:txXfrm>
    </dsp:sp>
    <dsp:sp modelId="{10303C1E-9DDE-4594-B44A-96440D18B2CD}">
      <dsp:nvSpPr>
        <dsp:cNvPr id="0" name=""/>
        <dsp:cNvSpPr/>
      </dsp:nvSpPr>
      <dsp:spPr>
        <a:xfrm>
          <a:off x="8314991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Sivile hastesaker</a:t>
          </a:r>
        </a:p>
      </dsp:txBody>
      <dsp:txXfrm>
        <a:off x="8314991" y="3301877"/>
        <a:ext cx="641895" cy="320947"/>
      </dsp:txXfrm>
    </dsp:sp>
    <dsp:sp modelId="{50A3A4ED-7453-4B01-B9BF-F95719FCB10B}">
      <dsp:nvSpPr>
        <dsp:cNvPr id="0" name=""/>
        <dsp:cNvSpPr/>
      </dsp:nvSpPr>
      <dsp:spPr>
        <a:xfrm>
          <a:off x="9091684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Barnesaker</a:t>
          </a:r>
        </a:p>
      </dsp:txBody>
      <dsp:txXfrm>
        <a:off x="9091684" y="3301877"/>
        <a:ext cx="641895" cy="320947"/>
      </dsp:txXfrm>
    </dsp:sp>
    <dsp:sp modelId="{1067ACAC-41F1-45FE-9FD3-5F62A511E7BE}">
      <dsp:nvSpPr>
        <dsp:cNvPr id="0" name=""/>
        <dsp:cNvSpPr/>
      </dsp:nvSpPr>
      <dsp:spPr>
        <a:xfrm>
          <a:off x="9888719" y="3299575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Skjønn</a:t>
          </a:r>
        </a:p>
      </dsp:txBody>
      <dsp:txXfrm>
        <a:off x="9888719" y="3299575"/>
        <a:ext cx="641895" cy="320947"/>
      </dsp:txXfrm>
    </dsp:sp>
    <dsp:sp modelId="{FC621479-E04B-4944-B19E-D2E504980C25}">
      <dsp:nvSpPr>
        <dsp:cNvPr id="0" name=""/>
        <dsp:cNvSpPr/>
      </dsp:nvSpPr>
      <dsp:spPr>
        <a:xfrm>
          <a:off x="10645071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Storkrav</a:t>
          </a:r>
        </a:p>
      </dsp:txBody>
      <dsp:txXfrm>
        <a:off x="10645071" y="3301877"/>
        <a:ext cx="641895" cy="320947"/>
      </dsp:txXfrm>
    </dsp:sp>
    <dsp:sp modelId="{759EAC23-DA56-4A8C-B6ED-1371067B8439}">
      <dsp:nvSpPr>
        <dsp:cNvPr id="0" name=""/>
        <dsp:cNvSpPr/>
      </dsp:nvSpPr>
      <dsp:spPr>
        <a:xfrm>
          <a:off x="11398617" y="329971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Digital arbeid</a:t>
          </a:r>
        </a:p>
      </dsp:txBody>
      <dsp:txXfrm>
        <a:off x="11398617" y="3299717"/>
        <a:ext cx="641895" cy="320947"/>
      </dsp:txXfrm>
    </dsp:sp>
    <dsp:sp modelId="{ECBAAA87-B256-463B-95EC-B0CFB99979CC}">
      <dsp:nvSpPr>
        <dsp:cNvPr id="0" name=""/>
        <dsp:cNvSpPr/>
      </dsp:nvSpPr>
      <dsp:spPr>
        <a:xfrm>
          <a:off x="4026174" y="1369162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noProof="1"/>
            <a:t>Nestleder</a:t>
          </a:r>
          <a:endParaRPr lang="nb-NO" sz="800" kern="1200" dirty="0"/>
        </a:p>
      </dsp:txBody>
      <dsp:txXfrm>
        <a:off x="4026174" y="1369162"/>
        <a:ext cx="641895" cy="320947"/>
      </dsp:txXfrm>
    </dsp:sp>
    <dsp:sp modelId="{656E9BCD-C2E2-45D2-9272-A1EBA55E591C}">
      <dsp:nvSpPr>
        <dsp:cNvPr id="0" name=""/>
        <dsp:cNvSpPr/>
      </dsp:nvSpPr>
      <dsp:spPr>
        <a:xfrm>
          <a:off x="2960339" y="1770649"/>
          <a:ext cx="1031140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baseline="0" dirty="0"/>
            <a:t>Dommerfullmektiger</a:t>
          </a:r>
        </a:p>
      </dsp:txBody>
      <dsp:txXfrm>
        <a:off x="2960339" y="1770649"/>
        <a:ext cx="1031140" cy="3209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3E39C-5E3B-4189-A3C6-790C471884B2}">
      <dsp:nvSpPr>
        <dsp:cNvPr id="0" name=""/>
        <dsp:cNvSpPr/>
      </dsp:nvSpPr>
      <dsp:spPr>
        <a:xfrm>
          <a:off x="4085311" y="1637485"/>
          <a:ext cx="91440" cy="421032"/>
        </a:xfrm>
        <a:custGeom>
          <a:avLst/>
          <a:gdLst/>
          <a:ahLst/>
          <a:cxnLst/>
          <a:rect l="0" t="0" r="0" b="0"/>
          <a:pathLst>
            <a:path>
              <a:moveTo>
                <a:pt x="123311" y="0"/>
              </a:moveTo>
              <a:lnTo>
                <a:pt x="123311" y="268550"/>
              </a:lnTo>
              <a:lnTo>
                <a:pt x="45720" y="268550"/>
              </a:lnTo>
              <a:lnTo>
                <a:pt x="45720" y="421032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A8D6E-F37D-4521-9A2D-F254AC64E4D1}">
      <dsp:nvSpPr>
        <dsp:cNvPr id="0" name=""/>
        <dsp:cNvSpPr/>
      </dsp:nvSpPr>
      <dsp:spPr>
        <a:xfrm>
          <a:off x="4934729" y="961800"/>
          <a:ext cx="1263425" cy="312631"/>
        </a:xfrm>
        <a:custGeom>
          <a:avLst/>
          <a:gdLst/>
          <a:ahLst/>
          <a:cxnLst/>
          <a:rect l="0" t="0" r="0" b="0"/>
          <a:pathLst>
            <a:path>
              <a:moveTo>
                <a:pt x="1263425" y="0"/>
              </a:moveTo>
              <a:lnTo>
                <a:pt x="1263425" y="312631"/>
              </a:lnTo>
              <a:lnTo>
                <a:pt x="0" y="312631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85FA0-46DB-485B-950A-8E2167C81BF9}">
      <dsp:nvSpPr>
        <dsp:cNvPr id="0" name=""/>
        <dsp:cNvSpPr/>
      </dsp:nvSpPr>
      <dsp:spPr>
        <a:xfrm>
          <a:off x="6198155" y="961800"/>
          <a:ext cx="2282080" cy="2096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3648"/>
              </a:lnTo>
              <a:lnTo>
                <a:pt x="2282080" y="1943648"/>
              </a:lnTo>
              <a:lnTo>
                <a:pt x="2282080" y="2096131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2762F-AC2F-442D-8B2F-9B0B88080CAF}">
      <dsp:nvSpPr>
        <dsp:cNvPr id="0" name=""/>
        <dsp:cNvSpPr/>
      </dsp:nvSpPr>
      <dsp:spPr>
        <a:xfrm>
          <a:off x="6196158" y="3784771"/>
          <a:ext cx="3519743" cy="432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543"/>
              </a:lnTo>
              <a:lnTo>
                <a:pt x="3519743" y="279543"/>
              </a:lnTo>
              <a:lnTo>
                <a:pt x="3519743" y="432026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66EA1-3973-4FD3-88FC-E219729DA170}">
      <dsp:nvSpPr>
        <dsp:cNvPr id="0" name=""/>
        <dsp:cNvSpPr/>
      </dsp:nvSpPr>
      <dsp:spPr>
        <a:xfrm>
          <a:off x="6196158" y="3784771"/>
          <a:ext cx="1460374" cy="432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543"/>
              </a:lnTo>
              <a:lnTo>
                <a:pt x="1460374" y="279543"/>
              </a:lnTo>
              <a:lnTo>
                <a:pt x="1460374" y="432026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A2057-5389-46ED-988F-3FCEFEB63B0E}">
      <dsp:nvSpPr>
        <dsp:cNvPr id="0" name=""/>
        <dsp:cNvSpPr/>
      </dsp:nvSpPr>
      <dsp:spPr>
        <a:xfrm>
          <a:off x="5899354" y="3784771"/>
          <a:ext cx="296803" cy="432026"/>
        </a:xfrm>
        <a:custGeom>
          <a:avLst/>
          <a:gdLst/>
          <a:ahLst/>
          <a:cxnLst/>
          <a:rect l="0" t="0" r="0" b="0"/>
          <a:pathLst>
            <a:path>
              <a:moveTo>
                <a:pt x="296803" y="0"/>
              </a:moveTo>
              <a:lnTo>
                <a:pt x="296803" y="279543"/>
              </a:lnTo>
              <a:lnTo>
                <a:pt x="0" y="279543"/>
              </a:lnTo>
              <a:lnTo>
                <a:pt x="0" y="432026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D4CFD1-A76F-4B5C-B90F-2A4CA4DA8C80}">
      <dsp:nvSpPr>
        <dsp:cNvPr id="0" name=""/>
        <dsp:cNvSpPr/>
      </dsp:nvSpPr>
      <dsp:spPr>
        <a:xfrm>
          <a:off x="4142176" y="3784771"/>
          <a:ext cx="2053981" cy="432026"/>
        </a:xfrm>
        <a:custGeom>
          <a:avLst/>
          <a:gdLst/>
          <a:ahLst/>
          <a:cxnLst/>
          <a:rect l="0" t="0" r="0" b="0"/>
          <a:pathLst>
            <a:path>
              <a:moveTo>
                <a:pt x="2053981" y="0"/>
              </a:moveTo>
              <a:lnTo>
                <a:pt x="2053981" y="279543"/>
              </a:lnTo>
              <a:lnTo>
                <a:pt x="0" y="279543"/>
              </a:lnTo>
              <a:lnTo>
                <a:pt x="0" y="432026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79D73C-31CB-4716-9CC3-23AB66290C5B}">
      <dsp:nvSpPr>
        <dsp:cNvPr id="0" name=""/>
        <dsp:cNvSpPr/>
      </dsp:nvSpPr>
      <dsp:spPr>
        <a:xfrm>
          <a:off x="2384998" y="3784771"/>
          <a:ext cx="3811159" cy="432026"/>
        </a:xfrm>
        <a:custGeom>
          <a:avLst/>
          <a:gdLst/>
          <a:ahLst/>
          <a:cxnLst/>
          <a:rect l="0" t="0" r="0" b="0"/>
          <a:pathLst>
            <a:path>
              <a:moveTo>
                <a:pt x="3811159" y="0"/>
              </a:moveTo>
              <a:lnTo>
                <a:pt x="3811159" y="279543"/>
              </a:lnTo>
              <a:lnTo>
                <a:pt x="0" y="279543"/>
              </a:lnTo>
              <a:lnTo>
                <a:pt x="0" y="432026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45E78-FBEF-4772-88E2-2DEAB44EE5A8}">
      <dsp:nvSpPr>
        <dsp:cNvPr id="0" name=""/>
        <dsp:cNvSpPr/>
      </dsp:nvSpPr>
      <dsp:spPr>
        <a:xfrm>
          <a:off x="6150438" y="961800"/>
          <a:ext cx="91440" cy="2096864"/>
        </a:xfrm>
        <a:custGeom>
          <a:avLst/>
          <a:gdLst/>
          <a:ahLst/>
          <a:cxnLst/>
          <a:rect l="0" t="0" r="0" b="0"/>
          <a:pathLst>
            <a:path>
              <a:moveTo>
                <a:pt x="47716" y="0"/>
              </a:moveTo>
              <a:lnTo>
                <a:pt x="47716" y="1944382"/>
              </a:lnTo>
              <a:lnTo>
                <a:pt x="45720" y="1944382"/>
              </a:lnTo>
              <a:lnTo>
                <a:pt x="45720" y="2096864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1B417-24AC-4D26-97BF-3333A1C0A2D1}">
      <dsp:nvSpPr>
        <dsp:cNvPr id="0" name=""/>
        <dsp:cNvSpPr/>
      </dsp:nvSpPr>
      <dsp:spPr>
        <a:xfrm>
          <a:off x="5275505" y="0"/>
          <a:ext cx="1845298" cy="9618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noProof="1"/>
            <a:t>Sorenskriver</a:t>
          </a:r>
        </a:p>
      </dsp:txBody>
      <dsp:txXfrm>
        <a:off x="5275505" y="0"/>
        <a:ext cx="1845298" cy="961800"/>
      </dsp:txXfrm>
    </dsp:sp>
    <dsp:sp modelId="{2061C85A-92F5-4C27-88A3-16C524CA668C}">
      <dsp:nvSpPr>
        <dsp:cNvPr id="0" name=""/>
        <dsp:cNvSpPr/>
      </dsp:nvSpPr>
      <dsp:spPr>
        <a:xfrm>
          <a:off x="5141168" y="3058665"/>
          <a:ext cx="2109978" cy="7261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noProof="1"/>
            <a:t>Administrasjonssjef</a:t>
          </a:r>
        </a:p>
      </dsp:txBody>
      <dsp:txXfrm>
        <a:off x="5141168" y="3058665"/>
        <a:ext cx="2109978" cy="726106"/>
      </dsp:txXfrm>
    </dsp:sp>
    <dsp:sp modelId="{091A2AA6-7C92-446A-85F9-2D130F7EA8CF}">
      <dsp:nvSpPr>
        <dsp:cNvPr id="0" name=""/>
        <dsp:cNvSpPr/>
      </dsp:nvSpPr>
      <dsp:spPr>
        <a:xfrm>
          <a:off x="1658892" y="4216798"/>
          <a:ext cx="1452213" cy="7261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Team IKT, service- og sikkerhet</a:t>
          </a:r>
        </a:p>
      </dsp:txBody>
      <dsp:txXfrm>
        <a:off x="1658892" y="4216798"/>
        <a:ext cx="1452213" cy="726106"/>
      </dsp:txXfrm>
    </dsp:sp>
    <dsp:sp modelId="{5B60E130-BE65-4030-84A8-1C26E7D80F7F}">
      <dsp:nvSpPr>
        <dsp:cNvPr id="0" name=""/>
        <dsp:cNvSpPr/>
      </dsp:nvSpPr>
      <dsp:spPr>
        <a:xfrm>
          <a:off x="3416070" y="4216798"/>
          <a:ext cx="1452213" cy="7261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Team sivil</a:t>
          </a:r>
        </a:p>
      </dsp:txBody>
      <dsp:txXfrm>
        <a:off x="3416070" y="4216798"/>
        <a:ext cx="1452213" cy="726106"/>
      </dsp:txXfrm>
    </dsp:sp>
    <dsp:sp modelId="{AF8B5808-3D25-4FDD-9E9D-70ADDC56CB64}">
      <dsp:nvSpPr>
        <dsp:cNvPr id="0" name=""/>
        <dsp:cNvSpPr/>
      </dsp:nvSpPr>
      <dsp:spPr>
        <a:xfrm>
          <a:off x="5173248" y="4216798"/>
          <a:ext cx="1452213" cy="7261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Team straff</a:t>
          </a:r>
        </a:p>
      </dsp:txBody>
      <dsp:txXfrm>
        <a:off x="5173248" y="4216798"/>
        <a:ext cx="1452213" cy="726106"/>
      </dsp:txXfrm>
    </dsp:sp>
    <dsp:sp modelId="{AAC742AA-AAB5-4151-BC24-7BBADC82CB6F}">
      <dsp:nvSpPr>
        <dsp:cNvPr id="0" name=""/>
        <dsp:cNvSpPr/>
      </dsp:nvSpPr>
      <dsp:spPr>
        <a:xfrm>
          <a:off x="6930426" y="4216798"/>
          <a:ext cx="1452213" cy="7261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Team tvang</a:t>
          </a:r>
        </a:p>
      </dsp:txBody>
      <dsp:txXfrm>
        <a:off x="6930426" y="4216798"/>
        <a:ext cx="1452213" cy="726106"/>
      </dsp:txXfrm>
    </dsp:sp>
    <dsp:sp modelId="{4F6FC736-FBB1-413D-80DC-3F11B5D8588F}">
      <dsp:nvSpPr>
        <dsp:cNvPr id="0" name=""/>
        <dsp:cNvSpPr/>
      </dsp:nvSpPr>
      <dsp:spPr>
        <a:xfrm>
          <a:off x="8687604" y="4216798"/>
          <a:ext cx="2056595" cy="7261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Team konkurs/skifte</a:t>
          </a:r>
        </a:p>
      </dsp:txBody>
      <dsp:txXfrm>
        <a:off x="8687604" y="4216798"/>
        <a:ext cx="2056595" cy="726106"/>
      </dsp:txXfrm>
    </dsp:sp>
    <dsp:sp modelId="{66822278-B5CD-4230-9A98-8AACEFD76047}">
      <dsp:nvSpPr>
        <dsp:cNvPr id="0" name=""/>
        <dsp:cNvSpPr/>
      </dsp:nvSpPr>
      <dsp:spPr>
        <a:xfrm>
          <a:off x="7501581" y="3057931"/>
          <a:ext cx="1957307" cy="7261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Dommere </a:t>
          </a:r>
        </a:p>
      </dsp:txBody>
      <dsp:txXfrm>
        <a:off x="7501581" y="3057931"/>
        <a:ext cx="1957307" cy="726106"/>
      </dsp:txXfrm>
    </dsp:sp>
    <dsp:sp modelId="{ECBAAA87-B256-463B-95EC-B0CFB99979CC}">
      <dsp:nvSpPr>
        <dsp:cNvPr id="0" name=""/>
        <dsp:cNvSpPr/>
      </dsp:nvSpPr>
      <dsp:spPr>
        <a:xfrm>
          <a:off x="3482516" y="911379"/>
          <a:ext cx="1452213" cy="7261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noProof="1"/>
            <a:t>Nestleder</a:t>
          </a:r>
          <a:endParaRPr lang="nb-NO" sz="1800" kern="1200" dirty="0"/>
        </a:p>
      </dsp:txBody>
      <dsp:txXfrm>
        <a:off x="3482516" y="911379"/>
        <a:ext cx="1452213" cy="726106"/>
      </dsp:txXfrm>
    </dsp:sp>
    <dsp:sp modelId="{52575A76-1EC0-4510-B904-E79BEDF5C9AF}">
      <dsp:nvSpPr>
        <dsp:cNvPr id="0" name=""/>
        <dsp:cNvSpPr/>
      </dsp:nvSpPr>
      <dsp:spPr>
        <a:xfrm>
          <a:off x="3015687" y="2058518"/>
          <a:ext cx="2230686" cy="7261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baseline="0" dirty="0"/>
            <a:t>Dommerfullmektiger</a:t>
          </a:r>
        </a:p>
      </dsp:txBody>
      <dsp:txXfrm>
        <a:off x="3015687" y="2058518"/>
        <a:ext cx="2230686" cy="7261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911E23-4C63-416B-8581-8BAE09034043}">
      <dsp:nvSpPr>
        <dsp:cNvPr id="0" name=""/>
        <dsp:cNvSpPr/>
      </dsp:nvSpPr>
      <dsp:spPr>
        <a:xfrm>
          <a:off x="2446758" y="1356998"/>
          <a:ext cx="91440" cy="218025"/>
        </a:xfrm>
        <a:custGeom>
          <a:avLst/>
          <a:gdLst/>
          <a:ahLst/>
          <a:cxnLst/>
          <a:rect l="0" t="0" r="0" b="0"/>
          <a:pathLst>
            <a:path>
              <a:moveTo>
                <a:pt x="116183" y="0"/>
              </a:moveTo>
              <a:lnTo>
                <a:pt x="116183" y="103707"/>
              </a:lnTo>
              <a:lnTo>
                <a:pt x="45720" y="103707"/>
              </a:lnTo>
              <a:lnTo>
                <a:pt x="45720" y="218025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A8D6E-F37D-4521-9A2D-F254AC64E4D1}">
      <dsp:nvSpPr>
        <dsp:cNvPr id="0" name=""/>
        <dsp:cNvSpPr/>
      </dsp:nvSpPr>
      <dsp:spPr>
        <a:xfrm>
          <a:off x="3107310" y="771943"/>
          <a:ext cx="1100229" cy="312870"/>
        </a:xfrm>
        <a:custGeom>
          <a:avLst/>
          <a:gdLst/>
          <a:ahLst/>
          <a:cxnLst/>
          <a:rect l="0" t="0" r="0" b="0"/>
          <a:pathLst>
            <a:path>
              <a:moveTo>
                <a:pt x="1100229" y="0"/>
              </a:moveTo>
              <a:lnTo>
                <a:pt x="1100229" y="312870"/>
              </a:lnTo>
              <a:lnTo>
                <a:pt x="0" y="312870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F8880-DC80-4519-842A-5F5300E5090A}">
      <dsp:nvSpPr>
        <dsp:cNvPr id="0" name=""/>
        <dsp:cNvSpPr/>
      </dsp:nvSpPr>
      <dsp:spPr>
        <a:xfrm>
          <a:off x="5821289" y="2863985"/>
          <a:ext cx="5268064" cy="488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878"/>
              </a:lnTo>
              <a:lnTo>
                <a:pt x="5268064" y="373878"/>
              </a:lnTo>
              <a:lnTo>
                <a:pt x="5268064" y="488195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FD4F8-0FC1-4F0E-96EC-4656EF6A3F64}">
      <dsp:nvSpPr>
        <dsp:cNvPr id="0" name=""/>
        <dsp:cNvSpPr/>
      </dsp:nvSpPr>
      <dsp:spPr>
        <a:xfrm>
          <a:off x="5821289" y="2863985"/>
          <a:ext cx="3950691" cy="488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878"/>
              </a:lnTo>
              <a:lnTo>
                <a:pt x="3950691" y="373878"/>
              </a:lnTo>
              <a:lnTo>
                <a:pt x="3950691" y="488195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543B9B-41EA-489D-986C-87792A43E7B2}">
      <dsp:nvSpPr>
        <dsp:cNvPr id="0" name=""/>
        <dsp:cNvSpPr/>
      </dsp:nvSpPr>
      <dsp:spPr>
        <a:xfrm>
          <a:off x="5821289" y="2863985"/>
          <a:ext cx="2633319" cy="488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878"/>
              </a:lnTo>
              <a:lnTo>
                <a:pt x="2633319" y="373878"/>
              </a:lnTo>
              <a:lnTo>
                <a:pt x="2633319" y="488195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24E24-F63D-4471-AD63-310A11DC3B21}">
      <dsp:nvSpPr>
        <dsp:cNvPr id="0" name=""/>
        <dsp:cNvSpPr/>
      </dsp:nvSpPr>
      <dsp:spPr>
        <a:xfrm>
          <a:off x="5821289" y="2863985"/>
          <a:ext cx="1315946" cy="488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878"/>
              </a:lnTo>
              <a:lnTo>
                <a:pt x="1315946" y="373878"/>
              </a:lnTo>
              <a:lnTo>
                <a:pt x="1315946" y="488195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81CA0-2726-4A2D-9F4E-2267EF4FCCC9}">
      <dsp:nvSpPr>
        <dsp:cNvPr id="0" name=""/>
        <dsp:cNvSpPr/>
      </dsp:nvSpPr>
      <dsp:spPr>
        <a:xfrm>
          <a:off x="5774143" y="2863985"/>
          <a:ext cx="91440" cy="488195"/>
        </a:xfrm>
        <a:custGeom>
          <a:avLst/>
          <a:gdLst/>
          <a:ahLst/>
          <a:cxnLst/>
          <a:rect l="0" t="0" r="0" b="0"/>
          <a:pathLst>
            <a:path>
              <a:moveTo>
                <a:pt x="47146" y="0"/>
              </a:moveTo>
              <a:lnTo>
                <a:pt x="47146" y="373878"/>
              </a:lnTo>
              <a:lnTo>
                <a:pt x="45720" y="373878"/>
              </a:lnTo>
              <a:lnTo>
                <a:pt x="45720" y="488195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0FF274-C35C-4749-9110-046DAFFE145B}">
      <dsp:nvSpPr>
        <dsp:cNvPr id="0" name=""/>
        <dsp:cNvSpPr/>
      </dsp:nvSpPr>
      <dsp:spPr>
        <a:xfrm>
          <a:off x="4502490" y="2863985"/>
          <a:ext cx="1318798" cy="488195"/>
        </a:xfrm>
        <a:custGeom>
          <a:avLst/>
          <a:gdLst/>
          <a:ahLst/>
          <a:cxnLst/>
          <a:rect l="0" t="0" r="0" b="0"/>
          <a:pathLst>
            <a:path>
              <a:moveTo>
                <a:pt x="1318798" y="0"/>
              </a:moveTo>
              <a:lnTo>
                <a:pt x="1318798" y="373878"/>
              </a:lnTo>
              <a:lnTo>
                <a:pt x="0" y="373878"/>
              </a:lnTo>
              <a:lnTo>
                <a:pt x="0" y="488195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45270-E8DF-4AC3-B7AB-EC853D5E66A4}">
      <dsp:nvSpPr>
        <dsp:cNvPr id="0" name=""/>
        <dsp:cNvSpPr/>
      </dsp:nvSpPr>
      <dsp:spPr>
        <a:xfrm>
          <a:off x="3185117" y="2863985"/>
          <a:ext cx="2636171" cy="488195"/>
        </a:xfrm>
        <a:custGeom>
          <a:avLst/>
          <a:gdLst/>
          <a:ahLst/>
          <a:cxnLst/>
          <a:rect l="0" t="0" r="0" b="0"/>
          <a:pathLst>
            <a:path>
              <a:moveTo>
                <a:pt x="2636171" y="0"/>
              </a:moveTo>
              <a:lnTo>
                <a:pt x="2636171" y="373878"/>
              </a:lnTo>
              <a:lnTo>
                <a:pt x="0" y="373878"/>
              </a:lnTo>
              <a:lnTo>
                <a:pt x="0" y="488195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2D4F4-D5BD-46C2-B24A-D9F90154AA2F}">
      <dsp:nvSpPr>
        <dsp:cNvPr id="0" name=""/>
        <dsp:cNvSpPr/>
      </dsp:nvSpPr>
      <dsp:spPr>
        <a:xfrm>
          <a:off x="1867744" y="2863985"/>
          <a:ext cx="3953544" cy="488195"/>
        </a:xfrm>
        <a:custGeom>
          <a:avLst/>
          <a:gdLst/>
          <a:ahLst/>
          <a:cxnLst/>
          <a:rect l="0" t="0" r="0" b="0"/>
          <a:pathLst>
            <a:path>
              <a:moveTo>
                <a:pt x="3953544" y="0"/>
              </a:moveTo>
              <a:lnTo>
                <a:pt x="3953544" y="373878"/>
              </a:lnTo>
              <a:lnTo>
                <a:pt x="0" y="373878"/>
              </a:lnTo>
              <a:lnTo>
                <a:pt x="0" y="488195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85101-8FAD-4D11-9751-94862453E21D}">
      <dsp:nvSpPr>
        <dsp:cNvPr id="0" name=""/>
        <dsp:cNvSpPr/>
      </dsp:nvSpPr>
      <dsp:spPr>
        <a:xfrm>
          <a:off x="550372" y="2863985"/>
          <a:ext cx="5270917" cy="488195"/>
        </a:xfrm>
        <a:custGeom>
          <a:avLst/>
          <a:gdLst/>
          <a:ahLst/>
          <a:cxnLst/>
          <a:rect l="0" t="0" r="0" b="0"/>
          <a:pathLst>
            <a:path>
              <a:moveTo>
                <a:pt x="5270917" y="0"/>
              </a:moveTo>
              <a:lnTo>
                <a:pt x="5270917" y="373878"/>
              </a:lnTo>
              <a:lnTo>
                <a:pt x="0" y="373878"/>
              </a:lnTo>
              <a:lnTo>
                <a:pt x="0" y="488195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368F1-9E41-42D5-820A-BFBD1CEE255F}">
      <dsp:nvSpPr>
        <dsp:cNvPr id="0" name=""/>
        <dsp:cNvSpPr/>
      </dsp:nvSpPr>
      <dsp:spPr>
        <a:xfrm>
          <a:off x="4207540" y="771943"/>
          <a:ext cx="1613748" cy="1547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355"/>
              </a:lnTo>
              <a:lnTo>
                <a:pt x="1613748" y="1433355"/>
              </a:lnTo>
              <a:lnTo>
                <a:pt x="1613748" y="1547673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77868-6A33-4545-A204-8281AFB311CB}">
      <dsp:nvSpPr>
        <dsp:cNvPr id="0" name=""/>
        <dsp:cNvSpPr/>
      </dsp:nvSpPr>
      <dsp:spPr>
        <a:xfrm>
          <a:off x="3055519" y="771943"/>
          <a:ext cx="1152020" cy="1545604"/>
        </a:xfrm>
        <a:custGeom>
          <a:avLst/>
          <a:gdLst/>
          <a:ahLst/>
          <a:cxnLst/>
          <a:rect l="0" t="0" r="0" b="0"/>
          <a:pathLst>
            <a:path>
              <a:moveTo>
                <a:pt x="1152020" y="0"/>
              </a:moveTo>
              <a:lnTo>
                <a:pt x="1152020" y="1431287"/>
              </a:lnTo>
              <a:lnTo>
                <a:pt x="0" y="1431287"/>
              </a:lnTo>
              <a:lnTo>
                <a:pt x="0" y="1545604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1B417-24AC-4D26-97BF-3333A1C0A2D1}">
      <dsp:nvSpPr>
        <dsp:cNvPr id="0" name=""/>
        <dsp:cNvSpPr/>
      </dsp:nvSpPr>
      <dsp:spPr>
        <a:xfrm>
          <a:off x="3663171" y="227574"/>
          <a:ext cx="1088737" cy="5443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noProof="1"/>
            <a:t>Sorenskriver</a:t>
          </a:r>
        </a:p>
      </dsp:txBody>
      <dsp:txXfrm>
        <a:off x="3663171" y="227574"/>
        <a:ext cx="1088737" cy="544368"/>
      </dsp:txXfrm>
    </dsp:sp>
    <dsp:sp modelId="{2061C85A-92F5-4C27-88A3-16C524CA668C}">
      <dsp:nvSpPr>
        <dsp:cNvPr id="0" name=""/>
        <dsp:cNvSpPr/>
      </dsp:nvSpPr>
      <dsp:spPr>
        <a:xfrm>
          <a:off x="2218193" y="2317548"/>
          <a:ext cx="1674652" cy="5072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noProof="1"/>
            <a:t>Administrasjonssjef</a:t>
          </a:r>
        </a:p>
      </dsp:txBody>
      <dsp:txXfrm>
        <a:off x="2218193" y="2317548"/>
        <a:ext cx="1674652" cy="507297"/>
      </dsp:txXfrm>
    </dsp:sp>
    <dsp:sp modelId="{66822278-B5CD-4230-9A98-8AACEFD76047}">
      <dsp:nvSpPr>
        <dsp:cNvPr id="0" name=""/>
        <dsp:cNvSpPr/>
      </dsp:nvSpPr>
      <dsp:spPr>
        <a:xfrm>
          <a:off x="5014158" y="2319616"/>
          <a:ext cx="1614260" cy="5443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Dommere og saksbehandlere</a:t>
          </a:r>
        </a:p>
      </dsp:txBody>
      <dsp:txXfrm>
        <a:off x="5014158" y="2319616"/>
        <a:ext cx="1614260" cy="544368"/>
      </dsp:txXfrm>
    </dsp:sp>
    <dsp:sp modelId="{B3FD3BE4-5AF7-43CE-BDD3-40D6DEDB85BA}">
      <dsp:nvSpPr>
        <dsp:cNvPr id="0" name=""/>
        <dsp:cNvSpPr/>
      </dsp:nvSpPr>
      <dsp:spPr>
        <a:xfrm>
          <a:off x="6003" y="3352181"/>
          <a:ext cx="1088737" cy="5443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Konkurs og skifte</a:t>
          </a:r>
        </a:p>
      </dsp:txBody>
      <dsp:txXfrm>
        <a:off x="6003" y="3352181"/>
        <a:ext cx="1088737" cy="544368"/>
      </dsp:txXfrm>
    </dsp:sp>
    <dsp:sp modelId="{0B5DD274-91B8-4021-A729-907FB3ABEAF5}">
      <dsp:nvSpPr>
        <dsp:cNvPr id="0" name=""/>
        <dsp:cNvSpPr/>
      </dsp:nvSpPr>
      <dsp:spPr>
        <a:xfrm>
          <a:off x="1323375" y="3352181"/>
          <a:ext cx="1088737" cy="5443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TVA-saker</a:t>
          </a:r>
        </a:p>
      </dsp:txBody>
      <dsp:txXfrm>
        <a:off x="1323375" y="3352181"/>
        <a:ext cx="1088737" cy="544368"/>
      </dsp:txXfrm>
    </dsp:sp>
    <dsp:sp modelId="{C5C0BC4A-3682-44AF-A86A-07C62DE4F824}">
      <dsp:nvSpPr>
        <dsp:cNvPr id="0" name=""/>
        <dsp:cNvSpPr/>
      </dsp:nvSpPr>
      <dsp:spPr>
        <a:xfrm>
          <a:off x="2640748" y="3352181"/>
          <a:ext cx="1088737" cy="5443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Straffesaks-forberedelse</a:t>
          </a:r>
        </a:p>
      </dsp:txBody>
      <dsp:txXfrm>
        <a:off x="2640748" y="3352181"/>
        <a:ext cx="1088737" cy="544368"/>
      </dsp:txXfrm>
    </dsp:sp>
    <dsp:sp modelId="{CCD17360-B0B0-4921-A196-BB7F0A392F96}">
      <dsp:nvSpPr>
        <dsp:cNvPr id="0" name=""/>
        <dsp:cNvSpPr/>
      </dsp:nvSpPr>
      <dsp:spPr>
        <a:xfrm>
          <a:off x="3958121" y="3352181"/>
          <a:ext cx="1088737" cy="5443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Rettsmekling</a:t>
          </a:r>
        </a:p>
      </dsp:txBody>
      <dsp:txXfrm>
        <a:off x="3958121" y="3352181"/>
        <a:ext cx="1088737" cy="544368"/>
      </dsp:txXfrm>
    </dsp:sp>
    <dsp:sp modelId="{10303C1E-9DDE-4594-B44A-96440D18B2CD}">
      <dsp:nvSpPr>
        <dsp:cNvPr id="0" name=""/>
        <dsp:cNvSpPr/>
      </dsp:nvSpPr>
      <dsp:spPr>
        <a:xfrm>
          <a:off x="5275494" y="3352181"/>
          <a:ext cx="1088737" cy="5443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Sivile hastesaker</a:t>
          </a:r>
        </a:p>
      </dsp:txBody>
      <dsp:txXfrm>
        <a:off x="5275494" y="3352181"/>
        <a:ext cx="1088737" cy="544368"/>
      </dsp:txXfrm>
    </dsp:sp>
    <dsp:sp modelId="{50A3A4ED-7453-4B01-B9BF-F95719FCB10B}">
      <dsp:nvSpPr>
        <dsp:cNvPr id="0" name=""/>
        <dsp:cNvSpPr/>
      </dsp:nvSpPr>
      <dsp:spPr>
        <a:xfrm>
          <a:off x="6592866" y="3352181"/>
          <a:ext cx="1088737" cy="5443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Barnesaker</a:t>
          </a:r>
        </a:p>
      </dsp:txBody>
      <dsp:txXfrm>
        <a:off x="6592866" y="3352181"/>
        <a:ext cx="1088737" cy="544368"/>
      </dsp:txXfrm>
    </dsp:sp>
    <dsp:sp modelId="{925FE16F-5F1C-405E-A135-094558487228}">
      <dsp:nvSpPr>
        <dsp:cNvPr id="0" name=""/>
        <dsp:cNvSpPr/>
      </dsp:nvSpPr>
      <dsp:spPr>
        <a:xfrm>
          <a:off x="7910239" y="3352181"/>
          <a:ext cx="1088737" cy="5443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Skjønn</a:t>
          </a:r>
        </a:p>
      </dsp:txBody>
      <dsp:txXfrm>
        <a:off x="7910239" y="3352181"/>
        <a:ext cx="1088737" cy="544368"/>
      </dsp:txXfrm>
    </dsp:sp>
    <dsp:sp modelId="{FC621479-E04B-4944-B19E-D2E504980C25}">
      <dsp:nvSpPr>
        <dsp:cNvPr id="0" name=""/>
        <dsp:cNvSpPr/>
      </dsp:nvSpPr>
      <dsp:spPr>
        <a:xfrm>
          <a:off x="9227612" y="3352181"/>
          <a:ext cx="1088737" cy="5443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Storkrav</a:t>
          </a:r>
        </a:p>
      </dsp:txBody>
      <dsp:txXfrm>
        <a:off x="9227612" y="3352181"/>
        <a:ext cx="1088737" cy="544368"/>
      </dsp:txXfrm>
    </dsp:sp>
    <dsp:sp modelId="{FAA8565A-1D28-423F-9B12-AD5758A3DF47}">
      <dsp:nvSpPr>
        <dsp:cNvPr id="0" name=""/>
        <dsp:cNvSpPr/>
      </dsp:nvSpPr>
      <dsp:spPr>
        <a:xfrm>
          <a:off x="10544985" y="3352181"/>
          <a:ext cx="1088737" cy="5443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Digitalt arbeid</a:t>
          </a:r>
        </a:p>
      </dsp:txBody>
      <dsp:txXfrm>
        <a:off x="10544985" y="3352181"/>
        <a:ext cx="1088737" cy="544368"/>
      </dsp:txXfrm>
    </dsp:sp>
    <dsp:sp modelId="{ECBAAA87-B256-463B-95EC-B0CFB99979CC}">
      <dsp:nvSpPr>
        <dsp:cNvPr id="0" name=""/>
        <dsp:cNvSpPr/>
      </dsp:nvSpPr>
      <dsp:spPr>
        <a:xfrm>
          <a:off x="2018573" y="812629"/>
          <a:ext cx="1088737" cy="5443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noProof="1"/>
            <a:t>Nestleder</a:t>
          </a:r>
          <a:endParaRPr lang="nb-NO" sz="1400" kern="1200" dirty="0"/>
        </a:p>
      </dsp:txBody>
      <dsp:txXfrm>
        <a:off x="2018573" y="812629"/>
        <a:ext cx="1088737" cy="544368"/>
      </dsp:txXfrm>
    </dsp:sp>
    <dsp:sp modelId="{39C73BC9-9110-4DF5-8C23-429E452DC78F}">
      <dsp:nvSpPr>
        <dsp:cNvPr id="0" name=""/>
        <dsp:cNvSpPr/>
      </dsp:nvSpPr>
      <dsp:spPr>
        <a:xfrm>
          <a:off x="1503268" y="1575023"/>
          <a:ext cx="1978421" cy="4972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baseline="0" dirty="0"/>
            <a:t>Dommerfullmektiger</a:t>
          </a:r>
        </a:p>
      </dsp:txBody>
      <dsp:txXfrm>
        <a:off x="1503268" y="1575023"/>
        <a:ext cx="1978421" cy="497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nb-NO"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nb-NO" sz="1200"/>
            </a:lvl1pPr>
          </a:lstStyle>
          <a:p>
            <a:fld id="{6FDE94A9-F8B7-4C40-B0D6-9CB9CEB08DB8}" type="datetimeFigureOut">
              <a:rPr lang="nb-NO"/>
              <a:t>08.05.2024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nb-NO"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nb-NO" sz="1200"/>
            </a:lvl1pPr>
          </a:lstStyle>
          <a:p>
            <a:fld id="{E31483AE-9B1B-4FDB-BC08-E580074F430F}" type="slidenum">
              <a:rPr lang="nb-NO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2282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nb-NO" sz="1200"/>
            </a:lvl1pPr>
          </a:lstStyle>
          <a:p>
            <a:r>
              <a:rPr lang="nb-NO"/>
              <a:t>
           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nb-NO" sz="1200"/>
            </a:lvl1pPr>
          </a:lstStyle>
          <a:p>
            <a:r>
              <a:rPr lang="nb-NO"/>
              <a:t>
            </a:t>
            </a:r>
            <a:fld id="{00624A34-0498-45D2-82ED-4FB140504681}" type="datetimeFigureOut">
              <a:t>08.05.2024</a:t>
            </a:fld>
            <a:r>
              <a:rPr lang="nb-NO"/>
              <a:t>
            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r>
              <a:rPr lang="nb-NO"/>
              <a:t>
            </a:t>
            </a: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
              Click to edit Master text styles
          </a:t>
            </a:r>
          </a:p>
          <a:p>
            <a:pPr lvl="1"/>
            <a:r>
              <a:rPr lang="nb-NO"/>
              <a:t>
              Second level
          </a:t>
            </a:r>
          </a:p>
          <a:p>
            <a:pPr lvl="2"/>
            <a:r>
              <a:rPr lang="nb-NO"/>
              <a:t>
              Third level
          </a:t>
            </a:r>
          </a:p>
          <a:p>
            <a:pPr lvl="3"/>
            <a:r>
              <a:rPr lang="nb-NO"/>
              <a:t>
              Fourth level
          </a:t>
            </a:r>
          </a:p>
          <a:p>
            <a:pPr lvl="4"/>
            <a:r>
              <a:rPr lang="nb-NO"/>
              <a:t>
              Fifth level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nb-NO" sz="1200"/>
            </a:lvl1pPr>
          </a:lstStyle>
          <a:p>
            <a:r>
              <a:rPr lang="nb-NO"/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nb-NO" sz="1200"/>
            </a:lvl1pPr>
          </a:lstStyle>
          <a:p>
            <a:r>
              <a:rPr lang="nb-NO"/>
              <a:t>
            </a:t>
            </a:r>
            <a:fld id="{1F61A26A-6BB2-42BA-848F-9F1020F81639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79708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 latinLnBrk="0">
              <a:defRPr lang="nb-NO"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nb-NO"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 latinLnBrk="0">
              <a:buNone/>
              <a:defRPr lang="nb-NO" sz="2800"/>
            </a:lvl2pPr>
            <a:lvl3pPr marL="914400" indent="0" algn="ctr" latinLnBrk="0">
              <a:buNone/>
              <a:defRPr lang="nb-NO" sz="2400"/>
            </a:lvl3pPr>
            <a:lvl4pPr marL="1371600" indent="0" algn="ctr" latinLnBrk="0">
              <a:buNone/>
              <a:defRPr lang="nb-NO" sz="2000"/>
            </a:lvl4pPr>
            <a:lvl5pPr marL="1828800" indent="0" algn="ctr" latinLnBrk="0">
              <a:buNone/>
              <a:defRPr lang="nb-NO" sz="2000"/>
            </a:lvl5pPr>
            <a:lvl6pPr marL="2286000" indent="0" algn="ctr" latinLnBrk="0">
              <a:buNone/>
              <a:defRPr lang="nb-NO" sz="2000"/>
            </a:lvl6pPr>
            <a:lvl7pPr marL="2743200" indent="0" algn="ctr" latinLnBrk="0">
              <a:buNone/>
              <a:defRPr lang="nb-NO" sz="2000"/>
            </a:lvl7pPr>
            <a:lvl8pPr marL="3200400" indent="0" algn="ctr" latinLnBrk="0">
              <a:buNone/>
              <a:defRPr lang="nb-NO" sz="2000"/>
            </a:lvl8pPr>
            <a:lvl9pPr marL="3657600" indent="0" algn="ctr" latinLnBrk="0">
              <a:buNone/>
              <a:defRPr lang="nb-NO" sz="20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A8224893-DBDA-4BFA-9CE1-4BFE7CD0F8CF}" type="datetime1">
              <a:t>08.05.2024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5F4E5243-F52A-4D37-9694-EB26C6C31910}" type="datetime1">
              <a:t>08.05.2024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3A77B6E1-634A-48DC-9E8B-D894023267EF}" type="datetime1">
              <a:t>08.05.2024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7B2D3E9E-A95C-48F2-B4BF-A71542E0BE9A}" type="datetime1">
              <a:t>08.05.2024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 latinLnBrk="0">
              <a:defRPr lang="nb-NO" sz="6000" b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nb-NO"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latinLnBrk="0">
              <a:buNone/>
              <a:defRPr lang="nb-NO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nb-NO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A50F84E2-2D7A-43CF-AC90-352A289A783A}" type="datetime1">
              <a:t>08.05.2024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 latinLnBrk="0">
              <a:defRPr lang="nb-NO" sz="2400"/>
            </a:lvl1pPr>
            <a:lvl2pPr latinLnBrk="0">
              <a:defRPr lang="nb-NO" sz="2000"/>
            </a:lvl2pPr>
            <a:lvl3pPr latinLnBrk="0">
              <a:defRPr lang="nb-NO" sz="1800"/>
            </a:lvl3pPr>
            <a:lvl4pPr latinLnBrk="0">
              <a:defRPr lang="nb-NO" sz="1600"/>
            </a:lvl4pPr>
            <a:lvl5pPr latinLnBrk="0">
              <a:defRPr lang="nb-NO" sz="1600"/>
            </a:lvl5pPr>
            <a:lvl6pPr latinLnBrk="0">
              <a:defRPr lang="nb-NO" sz="1800"/>
            </a:lvl6pPr>
            <a:lvl7pPr latinLnBrk="0">
              <a:defRPr lang="nb-NO" sz="1800"/>
            </a:lvl7pPr>
            <a:lvl8pPr latinLnBrk="0">
              <a:defRPr lang="nb-NO" sz="1800"/>
            </a:lvl8pPr>
            <a:lvl9pPr latinLnBrk="0">
              <a:defRPr lang="nb-NO"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 latinLnBrk="0">
              <a:defRPr lang="nb-NO" sz="2400"/>
            </a:lvl1pPr>
            <a:lvl2pPr latinLnBrk="0">
              <a:defRPr lang="nb-NO" sz="2000"/>
            </a:lvl2pPr>
            <a:lvl3pPr latinLnBrk="0">
              <a:defRPr lang="nb-NO" sz="1800"/>
            </a:lvl3pPr>
            <a:lvl4pPr latinLnBrk="0">
              <a:defRPr lang="nb-NO" sz="1600"/>
            </a:lvl4pPr>
            <a:lvl5pPr latinLnBrk="0">
              <a:defRPr lang="nb-NO" sz="1600"/>
            </a:lvl5pPr>
            <a:lvl6pPr latinLnBrk="0">
              <a:defRPr lang="nb-NO" sz="1800"/>
            </a:lvl6pPr>
            <a:lvl7pPr latinLnBrk="0">
              <a:defRPr lang="nb-NO" sz="1800"/>
            </a:lvl7pPr>
            <a:lvl8pPr latinLnBrk="0">
              <a:defRPr lang="nb-NO" sz="1800"/>
            </a:lvl8pPr>
            <a:lvl9pPr latinLnBrk="0">
              <a:defRPr lang="nb-NO"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F12952B5-7A2F-4CC8-B7CE-9234E21C2837}" type="datetime1">
              <a:t>08.05.2024</a:t>
            </a:fld>
            <a:r>
              <a:rPr lang="nb-NO"/>
              <a:t>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 latinLnBrk="0">
              <a:buNone/>
              <a:defRPr lang="nb-NO" sz="2400" b="1"/>
            </a:lvl1pPr>
            <a:lvl2pPr marL="457200" indent="0" latinLnBrk="0">
              <a:buNone/>
              <a:defRPr lang="nb-NO" sz="2000" b="1"/>
            </a:lvl2pPr>
            <a:lvl3pPr marL="914400" indent="0" latinLnBrk="0">
              <a:buNone/>
              <a:defRPr lang="nb-NO" sz="1800" b="1"/>
            </a:lvl3pPr>
            <a:lvl4pPr marL="1371600" indent="0" latinLnBrk="0">
              <a:buNone/>
              <a:defRPr lang="nb-NO" sz="1600" b="1"/>
            </a:lvl4pPr>
            <a:lvl5pPr marL="1828800" indent="0" latinLnBrk="0">
              <a:buNone/>
              <a:defRPr lang="nb-NO" sz="1600" b="1"/>
            </a:lvl5pPr>
            <a:lvl6pPr marL="2286000" indent="0" latinLnBrk="0">
              <a:buNone/>
              <a:defRPr lang="nb-NO" sz="1600" b="1"/>
            </a:lvl6pPr>
            <a:lvl7pPr marL="2743200" indent="0" latinLnBrk="0">
              <a:buNone/>
              <a:defRPr lang="nb-NO" sz="1600" b="1"/>
            </a:lvl7pPr>
            <a:lvl8pPr marL="3200400" indent="0" latinLnBrk="0">
              <a:buNone/>
              <a:defRPr lang="nb-NO" sz="1600" b="1"/>
            </a:lvl8pPr>
            <a:lvl9pPr marL="3657600" indent="0" latinLnBrk="0">
              <a:buNone/>
              <a:defRPr lang="nb-NO"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 latinLnBrk="0">
              <a:defRPr lang="nb-NO" sz="2400"/>
            </a:lvl1pPr>
            <a:lvl2pPr latinLnBrk="0">
              <a:defRPr lang="nb-NO" sz="2000"/>
            </a:lvl2pPr>
            <a:lvl3pPr latinLnBrk="0">
              <a:defRPr lang="nb-NO" sz="1800"/>
            </a:lvl3pPr>
            <a:lvl4pPr latinLnBrk="0">
              <a:defRPr lang="nb-NO" sz="1600"/>
            </a:lvl4pPr>
            <a:lvl5pPr latinLnBrk="0">
              <a:defRPr lang="nb-NO" sz="1600"/>
            </a:lvl5pPr>
            <a:lvl6pPr latinLnBrk="0">
              <a:defRPr lang="nb-NO" sz="1600"/>
            </a:lvl6pPr>
            <a:lvl7pPr latinLnBrk="0">
              <a:defRPr lang="nb-NO" sz="1600"/>
            </a:lvl7pPr>
            <a:lvl8pPr latinLnBrk="0">
              <a:defRPr lang="nb-NO" sz="1600"/>
            </a:lvl8pPr>
            <a:lvl9pPr latinLnBrk="0">
              <a:defRPr lang="nb-NO"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 latinLnBrk="0">
              <a:buNone/>
              <a:defRPr lang="nb-NO" sz="2400" b="1"/>
            </a:lvl1pPr>
            <a:lvl2pPr marL="457200" indent="0" latinLnBrk="0">
              <a:buNone/>
              <a:defRPr lang="nb-NO" sz="2000" b="1"/>
            </a:lvl2pPr>
            <a:lvl3pPr marL="914400" indent="0" latinLnBrk="0">
              <a:buNone/>
              <a:defRPr lang="nb-NO" sz="1800" b="1"/>
            </a:lvl3pPr>
            <a:lvl4pPr marL="1371600" indent="0" latinLnBrk="0">
              <a:buNone/>
              <a:defRPr lang="nb-NO" sz="1600" b="1"/>
            </a:lvl4pPr>
            <a:lvl5pPr marL="1828800" indent="0" latinLnBrk="0">
              <a:buNone/>
              <a:defRPr lang="nb-NO" sz="1600" b="1"/>
            </a:lvl5pPr>
            <a:lvl6pPr marL="2286000" indent="0" latinLnBrk="0">
              <a:buNone/>
              <a:defRPr lang="nb-NO" sz="1600" b="1"/>
            </a:lvl6pPr>
            <a:lvl7pPr marL="2743200" indent="0" latinLnBrk="0">
              <a:buNone/>
              <a:defRPr lang="nb-NO" sz="1600" b="1"/>
            </a:lvl7pPr>
            <a:lvl8pPr marL="3200400" indent="0" latinLnBrk="0">
              <a:buNone/>
              <a:defRPr lang="nb-NO" sz="1600" b="1"/>
            </a:lvl8pPr>
            <a:lvl9pPr marL="3657600" indent="0" latinLnBrk="0">
              <a:buNone/>
              <a:defRPr lang="nb-NO"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 latinLnBrk="0">
              <a:defRPr lang="nb-NO" sz="2400"/>
            </a:lvl1pPr>
            <a:lvl2pPr latinLnBrk="0">
              <a:defRPr lang="nb-NO" sz="2000"/>
            </a:lvl2pPr>
            <a:lvl3pPr latinLnBrk="0">
              <a:defRPr lang="nb-NO" sz="1800"/>
            </a:lvl3pPr>
            <a:lvl4pPr latinLnBrk="0">
              <a:defRPr lang="nb-NO" sz="1600"/>
            </a:lvl4pPr>
            <a:lvl5pPr latinLnBrk="0">
              <a:defRPr lang="nb-NO" sz="1600"/>
            </a:lvl5pPr>
            <a:lvl6pPr latinLnBrk="0">
              <a:defRPr lang="nb-NO" sz="1600"/>
            </a:lvl6pPr>
            <a:lvl7pPr latinLnBrk="0">
              <a:defRPr lang="nb-NO" sz="1600"/>
            </a:lvl7pPr>
            <a:lvl8pPr latinLnBrk="0">
              <a:defRPr lang="nb-NO" sz="1600"/>
            </a:lvl8pPr>
            <a:lvl9pPr latinLnBrk="0">
              <a:defRPr lang="nb-NO"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CE1DA07A-9201-4B4B-BAF2-015AFA30F520}" type="datetime1">
              <a:t>08.05.2024</a:t>
            </a:fld>
            <a:r>
              <a:rPr lang="nb-NO"/>
              <a:t>
           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73D7E00A-486F-4252-8B1D-E32645521F49}" type="datetime1">
              <a:t>08.05.2024</a:t>
            </a:fld>
            <a:r>
              <a:rPr lang="nb-NO"/>
              <a:t>
       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8DDF5F92-E675-4B36-9A60-69A962A68675}" type="datetime1">
              <a:t>08.05.2024</a:t>
            </a:fld>
            <a:r>
              <a:rPr lang="nb-NO"/>
              <a:t>
          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 latinLnBrk="0">
              <a:defRPr lang="nb-NO" sz="3200" b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/>
          <a:lstStyle>
            <a:lvl1pPr latinLnBrk="0">
              <a:defRPr lang="nb-NO" sz="3200"/>
            </a:lvl1pPr>
            <a:lvl2pPr latinLnBrk="0">
              <a:defRPr lang="nb-NO" sz="2800"/>
            </a:lvl2pPr>
            <a:lvl3pPr latinLnBrk="0">
              <a:defRPr lang="nb-NO" sz="2400"/>
            </a:lvl3pPr>
            <a:lvl4pPr latinLnBrk="0">
              <a:defRPr lang="nb-NO" sz="2000"/>
            </a:lvl4pPr>
            <a:lvl5pPr latinLnBrk="0">
              <a:defRPr lang="nb-NO" sz="2000"/>
            </a:lvl5pPr>
            <a:lvl6pPr latinLnBrk="0">
              <a:defRPr lang="nb-NO" sz="2000"/>
            </a:lvl6pPr>
            <a:lvl7pPr latinLnBrk="0">
              <a:defRPr lang="nb-NO" sz="2000"/>
            </a:lvl7pPr>
            <a:lvl8pPr latinLnBrk="0">
              <a:defRPr lang="nb-NO" sz="2000"/>
            </a:lvl8pPr>
            <a:lvl9pPr latinLnBrk="0">
              <a:defRPr lang="nb-NO"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 latinLnBrk="0">
              <a:lnSpc>
                <a:spcPct val="100000"/>
              </a:lnSpc>
              <a:buNone/>
              <a:defRPr lang="nb-NO" sz="1400"/>
            </a:lvl1pPr>
            <a:lvl2pPr marL="457200" indent="0" latinLnBrk="0">
              <a:buNone/>
              <a:defRPr lang="nb-NO" sz="1200"/>
            </a:lvl2pPr>
            <a:lvl3pPr marL="914400" indent="0" latinLnBrk="0">
              <a:buNone/>
              <a:defRPr lang="nb-NO" sz="1000"/>
            </a:lvl3pPr>
            <a:lvl4pPr marL="1371600" indent="0" latinLnBrk="0">
              <a:buNone/>
              <a:defRPr lang="nb-NO" sz="900"/>
            </a:lvl4pPr>
            <a:lvl5pPr marL="1828800" indent="0" latinLnBrk="0">
              <a:buNone/>
              <a:defRPr lang="nb-NO" sz="900"/>
            </a:lvl5pPr>
            <a:lvl6pPr marL="2286000" indent="0" latinLnBrk="0">
              <a:buNone/>
              <a:defRPr lang="nb-NO" sz="900"/>
            </a:lvl6pPr>
            <a:lvl7pPr marL="2743200" indent="0" latinLnBrk="0">
              <a:buNone/>
              <a:defRPr lang="nb-NO" sz="900"/>
            </a:lvl7pPr>
            <a:lvl8pPr marL="3200400" indent="0" latinLnBrk="0">
              <a:buNone/>
              <a:defRPr lang="nb-NO" sz="900"/>
            </a:lvl8pPr>
            <a:lvl9pPr marL="3657600" indent="0" latinLnBrk="0">
              <a:buNone/>
              <a:defRPr lang="nb-NO"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AF6E2C9B-5FA2-460D-9BE7-B0812FC2A6FF}" type="datetime1">
              <a:t>08.05.2024</a:t>
            </a:fld>
            <a:r>
              <a:rPr lang="nb-NO"/>
              <a:t>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 latinLnBrk="0">
              <a:defRPr lang="nb-NO" sz="3200" b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/>
          <a:lstStyle>
            <a:lvl1pPr marL="0" indent="0" latinLnBrk="0">
              <a:buNone/>
              <a:defRPr lang="nb-NO" sz="3200"/>
            </a:lvl1pPr>
            <a:lvl2pPr marL="457200" indent="0" latinLnBrk="0">
              <a:buNone/>
              <a:defRPr lang="nb-NO" sz="2800"/>
            </a:lvl2pPr>
            <a:lvl3pPr marL="914400" indent="0" latinLnBrk="0">
              <a:buNone/>
              <a:defRPr lang="nb-NO" sz="2400"/>
            </a:lvl3pPr>
            <a:lvl4pPr marL="1371600" indent="0" latinLnBrk="0">
              <a:buNone/>
              <a:defRPr lang="nb-NO" sz="2000"/>
            </a:lvl4pPr>
            <a:lvl5pPr marL="1828800" indent="0" latinLnBrk="0">
              <a:buNone/>
              <a:defRPr lang="nb-NO" sz="2000"/>
            </a:lvl5pPr>
            <a:lvl6pPr marL="2286000" indent="0" latinLnBrk="0">
              <a:buNone/>
              <a:defRPr lang="nb-NO" sz="2000"/>
            </a:lvl6pPr>
            <a:lvl7pPr marL="2743200" indent="0" latinLnBrk="0">
              <a:buNone/>
              <a:defRPr lang="nb-NO" sz="2000"/>
            </a:lvl7pPr>
            <a:lvl8pPr marL="3200400" indent="0" latinLnBrk="0">
              <a:buNone/>
              <a:defRPr lang="nb-NO" sz="2000"/>
            </a:lvl8pPr>
            <a:lvl9pPr marL="3657600" indent="0" latinLnBrk="0">
              <a:buNone/>
              <a:defRPr lang="nb-NO"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 latinLnBrk="0">
              <a:lnSpc>
                <a:spcPct val="100000"/>
              </a:lnSpc>
              <a:buNone/>
              <a:defRPr lang="nb-NO" sz="1400"/>
            </a:lvl1pPr>
            <a:lvl2pPr marL="457200" indent="0" latinLnBrk="0">
              <a:buNone/>
              <a:defRPr lang="nb-NO" sz="1200"/>
            </a:lvl2pPr>
            <a:lvl3pPr marL="914400" indent="0" latinLnBrk="0">
              <a:buNone/>
              <a:defRPr lang="nb-NO" sz="1000"/>
            </a:lvl3pPr>
            <a:lvl4pPr marL="1371600" indent="0" latinLnBrk="0">
              <a:buNone/>
              <a:defRPr lang="nb-NO" sz="900"/>
            </a:lvl4pPr>
            <a:lvl5pPr marL="1828800" indent="0" latinLnBrk="0">
              <a:buNone/>
              <a:defRPr lang="nb-NO" sz="900"/>
            </a:lvl5pPr>
            <a:lvl6pPr marL="2286000" indent="0" latinLnBrk="0">
              <a:buNone/>
              <a:defRPr lang="nb-NO" sz="900"/>
            </a:lvl6pPr>
            <a:lvl7pPr marL="2743200" indent="0" latinLnBrk="0">
              <a:buNone/>
              <a:defRPr lang="nb-NO" sz="900"/>
            </a:lvl7pPr>
            <a:lvl8pPr marL="3200400" indent="0" latinLnBrk="0">
              <a:buNone/>
              <a:defRPr lang="nb-NO" sz="900"/>
            </a:lvl8pPr>
            <a:lvl9pPr marL="3657600" indent="0" latinLnBrk="0">
              <a:buNone/>
              <a:defRPr lang="nb-NO"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1D374940-A916-4C8B-9648-02A2D3898F9E}" type="datetime1">
              <a:t>08.05.2024</a:t>
            </a:fld>
            <a:r>
              <a:rPr lang="nb-NO"/>
              <a:t>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
              Click to edit Master title style
         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
              Click to edit Master text styles
          </a:t>
            </a:r>
          </a:p>
          <a:p>
            <a:pPr lvl="1"/>
            <a:r>
              <a:rPr lang="nb-NO"/>
              <a:t>
              Second level
          </a:t>
            </a:r>
          </a:p>
          <a:p>
            <a:pPr lvl="2"/>
            <a:r>
              <a:rPr lang="nb-NO"/>
              <a:t>
              Third level
          </a:t>
            </a:r>
          </a:p>
          <a:p>
            <a:pPr lvl="3"/>
            <a:r>
              <a:rPr lang="nb-NO"/>
              <a:t>
              Fourth level
          </a:t>
            </a:r>
          </a:p>
          <a:p>
            <a:pPr lvl="4"/>
            <a:r>
              <a:rPr lang="nb-NO"/>
              <a:t>
              Fifth level
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nb-NO"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/>
              <a:t>
            </a:t>
            </a:r>
            <a:fld id="{5586B75A-687E-405C-8A0B-8D00578BA2C3}" type="datetime1">
              <a:t>08.05.2024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nb-NO"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nb-NO"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nb-NO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lang="nb-NO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lang="nb-NO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mstolno.sharepoint.com/:x:/r/sites/msteams_1b6eda/Delte%20dokumenter/Administrativt/Organisasjon/Organisasjonsstruktur/Hvem%20gj%C3%B8r%20hva%20i%20Tr%C3%B8ndelag%20tingrett.xlsx?d=we4b597f198fe4e938ae03649f2e60ba2&amp;csf=1&amp;web=1&amp;e=hdTU7y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domstolno.sharepoint.com/:w:/r/sites/msteams_1b6eda/Delte%20dokumenter/Administrativt/Organisasjon/Organisasjonsstruktur/Teamsammensetning%20november%202023.docx?d=wc3436e76ae544dbf9262d218b28a2cea&amp;csf=1&amp;web=1&amp;e=6fae5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Rett pilkobling 19"/>
          <p:cNvCxnSpPr>
            <a:cxnSpLocks/>
          </p:cNvCxnSpPr>
          <p:nvPr/>
        </p:nvCxnSpPr>
        <p:spPr>
          <a:xfrm flipV="1">
            <a:off x="10256108" y="5264083"/>
            <a:ext cx="0" cy="111542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nholdsplassholder 2" descr="Organisasjonskart med bilder 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297160"/>
              </p:ext>
            </p:extLst>
          </p:nvPr>
        </p:nvGraphicFramePr>
        <p:xfrm>
          <a:off x="53243" y="1626919"/>
          <a:ext cx="12053650" cy="4286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02" b="13247"/>
          <a:stretch/>
        </p:blipFill>
        <p:spPr>
          <a:xfrm>
            <a:off x="467166" y="237506"/>
            <a:ext cx="3327000" cy="2399622"/>
          </a:xfrm>
          <a:prstGeom prst="rect">
            <a:avLst/>
          </a:prstGeom>
        </p:spPr>
      </p:pic>
      <p:cxnSp>
        <p:nvCxnSpPr>
          <p:cNvPr id="73" name="Rett pilkobling 72"/>
          <p:cNvCxnSpPr>
            <a:cxnSpLocks/>
          </p:cNvCxnSpPr>
          <p:nvPr/>
        </p:nvCxnSpPr>
        <p:spPr>
          <a:xfrm flipH="1" flipV="1">
            <a:off x="7121151" y="5325265"/>
            <a:ext cx="10502" cy="80849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ett pilkobling 73"/>
          <p:cNvCxnSpPr>
            <a:cxnSpLocks/>
          </p:cNvCxnSpPr>
          <p:nvPr/>
        </p:nvCxnSpPr>
        <p:spPr>
          <a:xfrm flipV="1">
            <a:off x="6391789" y="5319584"/>
            <a:ext cx="2833" cy="67077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ett pilkobling 74"/>
          <p:cNvCxnSpPr>
            <a:cxnSpLocks/>
          </p:cNvCxnSpPr>
          <p:nvPr/>
        </p:nvCxnSpPr>
        <p:spPr>
          <a:xfrm flipH="1" flipV="1">
            <a:off x="5543232" y="5290504"/>
            <a:ext cx="12217" cy="51187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tt pilkobling 75"/>
          <p:cNvCxnSpPr>
            <a:cxnSpLocks/>
          </p:cNvCxnSpPr>
          <p:nvPr/>
        </p:nvCxnSpPr>
        <p:spPr>
          <a:xfrm flipV="1">
            <a:off x="3653061" y="5464670"/>
            <a:ext cx="0" cy="337711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tt pilkobling 76"/>
          <p:cNvCxnSpPr>
            <a:cxnSpLocks/>
          </p:cNvCxnSpPr>
          <p:nvPr/>
        </p:nvCxnSpPr>
        <p:spPr>
          <a:xfrm flipV="1">
            <a:off x="2816721" y="5597611"/>
            <a:ext cx="0" cy="323125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tt pilkobling 77"/>
          <p:cNvCxnSpPr>
            <a:cxnSpLocks/>
          </p:cNvCxnSpPr>
          <p:nvPr/>
        </p:nvCxnSpPr>
        <p:spPr>
          <a:xfrm flipV="1">
            <a:off x="2032966" y="5633525"/>
            <a:ext cx="0" cy="51021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tt pilkobling 83"/>
          <p:cNvCxnSpPr>
            <a:cxnSpLocks/>
          </p:cNvCxnSpPr>
          <p:nvPr/>
        </p:nvCxnSpPr>
        <p:spPr>
          <a:xfrm flipH="1">
            <a:off x="3669124" y="5795867"/>
            <a:ext cx="1874108" cy="6514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tt pilkobling 94"/>
          <p:cNvCxnSpPr>
            <a:cxnSpLocks/>
          </p:cNvCxnSpPr>
          <p:nvPr/>
        </p:nvCxnSpPr>
        <p:spPr>
          <a:xfrm flipH="1">
            <a:off x="2816721" y="5958275"/>
            <a:ext cx="3555009" cy="12109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ett pilkobling 101"/>
          <p:cNvCxnSpPr>
            <a:cxnSpLocks/>
          </p:cNvCxnSpPr>
          <p:nvPr/>
        </p:nvCxnSpPr>
        <p:spPr>
          <a:xfrm flipH="1">
            <a:off x="2032966" y="6158364"/>
            <a:ext cx="5088185" cy="2726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pilkobling 12"/>
          <p:cNvCxnSpPr>
            <a:cxnSpLocks/>
          </p:cNvCxnSpPr>
          <p:nvPr/>
        </p:nvCxnSpPr>
        <p:spPr>
          <a:xfrm flipV="1">
            <a:off x="1229497" y="5464670"/>
            <a:ext cx="0" cy="914833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/>
          <p:cNvCxnSpPr>
            <a:cxnSpLocks/>
          </p:cNvCxnSpPr>
          <p:nvPr/>
        </p:nvCxnSpPr>
        <p:spPr>
          <a:xfrm flipH="1">
            <a:off x="1227390" y="6364175"/>
            <a:ext cx="9776302" cy="36703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pilkobling 16"/>
          <p:cNvCxnSpPr>
            <a:cxnSpLocks/>
          </p:cNvCxnSpPr>
          <p:nvPr/>
        </p:nvCxnSpPr>
        <p:spPr>
          <a:xfrm flipH="1" flipV="1">
            <a:off x="7868734" y="5307930"/>
            <a:ext cx="8913" cy="1035049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pilkobling 18"/>
          <p:cNvCxnSpPr>
            <a:cxnSpLocks/>
          </p:cNvCxnSpPr>
          <p:nvPr/>
        </p:nvCxnSpPr>
        <p:spPr>
          <a:xfrm flipV="1">
            <a:off x="9477632" y="5248755"/>
            <a:ext cx="0" cy="1094224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pilkobling 20"/>
          <p:cNvCxnSpPr>
            <a:cxnSpLocks/>
          </p:cNvCxnSpPr>
          <p:nvPr/>
        </p:nvCxnSpPr>
        <p:spPr>
          <a:xfrm flipV="1">
            <a:off x="10993190" y="5248755"/>
            <a:ext cx="10502" cy="111542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tt pilkobling 21"/>
          <p:cNvCxnSpPr/>
          <p:nvPr/>
        </p:nvCxnSpPr>
        <p:spPr>
          <a:xfrm flipV="1">
            <a:off x="517408" y="5481977"/>
            <a:ext cx="0" cy="1134863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kobling 22"/>
          <p:cNvCxnSpPr/>
          <p:nvPr/>
        </p:nvCxnSpPr>
        <p:spPr>
          <a:xfrm flipH="1">
            <a:off x="502050" y="6579422"/>
            <a:ext cx="11219352" cy="4384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kobling 23"/>
          <p:cNvCxnSpPr/>
          <p:nvPr/>
        </p:nvCxnSpPr>
        <p:spPr>
          <a:xfrm flipV="1">
            <a:off x="11719294" y="5248755"/>
            <a:ext cx="0" cy="133066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Sylinder 1">
            <a:extLst>
              <a:ext uri="{FF2B5EF4-FFF2-40B4-BE49-F238E27FC236}">
                <a16:creationId xmlns:a16="http://schemas.microsoft.com/office/drawing/2014/main" id="{5C818560-1CAF-896F-BCF7-A6F740A90BC0}"/>
              </a:ext>
            </a:extLst>
          </p:cNvPr>
          <p:cNvSpPr txBox="1"/>
          <p:nvPr/>
        </p:nvSpPr>
        <p:spPr>
          <a:xfrm>
            <a:off x="2643391" y="575339"/>
            <a:ext cx="393266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>
                <a:hlinkClick r:id="rId8"/>
              </a:rPr>
              <a:t>Hvem gjør hva i Trøndelag tingrett</a:t>
            </a:r>
            <a:r>
              <a:rPr lang="nb-NO" dirty="0"/>
              <a:t> </a:t>
            </a:r>
          </a:p>
        </p:txBody>
      </p:sp>
      <p:sp>
        <p:nvSpPr>
          <p:cNvPr id="8" name="TekstSylinder 1">
            <a:extLst>
              <a:ext uri="{FF2B5EF4-FFF2-40B4-BE49-F238E27FC236}">
                <a16:creationId xmlns:a16="http://schemas.microsoft.com/office/drawing/2014/main" id="{AD35C8F1-14C7-8CA6-C495-03957EAB4EB6}"/>
              </a:ext>
            </a:extLst>
          </p:cNvPr>
          <p:cNvSpPr txBox="1"/>
          <p:nvPr/>
        </p:nvSpPr>
        <p:spPr>
          <a:xfrm>
            <a:off x="7144409" y="562881"/>
            <a:ext cx="248727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dirty="0">
                <a:hlinkClick r:id="rId9"/>
              </a:rPr>
              <a:t>Teamsammensetning</a:t>
            </a:r>
            <a:endParaRPr lang="nb-NO" dirty="0"/>
          </a:p>
        </p:txBody>
      </p:sp>
      <p:cxnSp>
        <p:nvCxnSpPr>
          <p:cNvPr id="31" name="Rett pilkobling 30">
            <a:extLst>
              <a:ext uri="{FF2B5EF4-FFF2-40B4-BE49-F238E27FC236}">
                <a16:creationId xmlns:a16="http://schemas.microsoft.com/office/drawing/2014/main" id="{868930F3-FC8F-46F5-C48E-21E42D5F9E88}"/>
              </a:ext>
            </a:extLst>
          </p:cNvPr>
          <p:cNvCxnSpPr>
            <a:cxnSpLocks/>
          </p:cNvCxnSpPr>
          <p:nvPr/>
        </p:nvCxnSpPr>
        <p:spPr>
          <a:xfrm flipH="1" flipV="1">
            <a:off x="8730049" y="5248755"/>
            <a:ext cx="10502" cy="111542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33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nholdsplassholder 2" descr="Organisasjonskart med bilder 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8929375"/>
              </p:ext>
            </p:extLst>
          </p:nvPr>
        </p:nvGraphicFramePr>
        <p:xfrm>
          <a:off x="-1" y="1983179"/>
          <a:ext cx="11896531" cy="5089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Bilde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02" b="13247"/>
          <a:stretch/>
        </p:blipFill>
        <p:spPr>
          <a:xfrm>
            <a:off x="467166" y="237506"/>
            <a:ext cx="3327000" cy="239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423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nholdsplassholder 2" descr="Organisasjonskart med bilder 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122825"/>
              </p:ext>
            </p:extLst>
          </p:nvPr>
        </p:nvGraphicFramePr>
        <p:xfrm>
          <a:off x="336537" y="2042557"/>
          <a:ext cx="11639726" cy="4203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02" b="13247"/>
          <a:stretch/>
        </p:blipFill>
        <p:spPr>
          <a:xfrm>
            <a:off x="467166" y="237506"/>
            <a:ext cx="3327000" cy="239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515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Ligh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>
          <a:solidFill>
            <a:schemeClr val="accent3">
              <a:alpha val="50000"/>
            </a:schemeClr>
          </a:solidFill>
          <a:prstDash val="dash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79050c7-356b-4efd-ade2-74e40dc1aab3" xsi:nil="true"/>
    <lcf76f155ced4ddcb4097134ff3c332f xmlns="c68dc415-5377-4442-a7c0-ee9932d2212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D673756A87DCC41AA5C171DC70025FE" ma:contentTypeVersion="14" ma:contentTypeDescription="Opprett et nytt dokument." ma:contentTypeScope="" ma:versionID="c435702a79653b76b108ecff5b8b1faf">
  <xsd:schema xmlns:xsd="http://www.w3.org/2001/XMLSchema" xmlns:xs="http://www.w3.org/2001/XMLSchema" xmlns:p="http://schemas.microsoft.com/office/2006/metadata/properties" xmlns:ns2="d79050c7-356b-4efd-ade2-74e40dc1aab3" xmlns:ns3="c68dc415-5377-4442-a7c0-ee9932d22120" targetNamespace="http://schemas.microsoft.com/office/2006/metadata/properties" ma:root="true" ma:fieldsID="98defea7c5f8e49fc9ad10e761fa355b" ns2:_="" ns3:_="">
    <xsd:import namespace="d79050c7-356b-4efd-ade2-74e40dc1aab3"/>
    <xsd:import namespace="c68dc415-5377-4442-a7c0-ee9932d2212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9050c7-356b-4efd-ade2-74e40dc1aab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8bcfbb19-c88a-4d06-9297-fa50ee01c5e5}" ma:internalName="TaxCatchAll" ma:showField="CatchAllData" ma:web="d79050c7-356b-4efd-ade2-74e40dc1aa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8dc415-5377-4442-a7c0-ee9932d221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79f58c6b-32d8-4551-9cd2-0ec69d625d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C86B61-E10D-459F-849D-223C4A0223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B4B634-135E-4A6D-8EB5-641745560660}">
  <ds:schemaRefs>
    <ds:schemaRef ds:uri="http://schemas.microsoft.com/office/2006/metadata/properties"/>
    <ds:schemaRef ds:uri="http://schemas.microsoft.com/office/infopath/2007/PartnerControls"/>
    <ds:schemaRef ds:uri="d79050c7-356b-4efd-ade2-74e40dc1aab3"/>
    <ds:schemaRef ds:uri="c68dc415-5377-4442-a7c0-ee9932d22120"/>
  </ds:schemaRefs>
</ds:datastoreItem>
</file>

<file path=customXml/itemProps3.xml><?xml version="1.0" encoding="utf-8"?>
<ds:datastoreItem xmlns:ds="http://schemas.openxmlformats.org/officeDocument/2006/customXml" ds:itemID="{90D6A27D-865B-4907-8030-6C50B1EEEE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9050c7-356b-4efd-ade2-74e40dc1aab3"/>
    <ds:schemaRef ds:uri="c68dc415-5377-4442-a7c0-ee9932d221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Lysbilde med organisasjonskart med bilde (flere farger på svart bakgrunn), bredformat</Template>
  <TotalTime>0</TotalTime>
  <Words>85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Lucida Sans</vt:lpstr>
      <vt:lpstr>Wingdings 2</vt:lpstr>
      <vt:lpstr>OfficeLight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/>
  <cp:revision>9</cp:revision>
  <dcterms:created xsi:type="dcterms:W3CDTF">2017-04-07T07:42:05Z</dcterms:created>
  <dcterms:modified xsi:type="dcterms:W3CDTF">2024-05-08T07:08:46Z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TC028891549991</vt:lpwstr>
  </property>
  <property fmtid="{D5CDD505-2E9C-101B-9397-08002B2CF9AE}" pid="3" name="ContentTypeId">
    <vt:lpwstr>0x010100BD673756A87DCC41AA5C171DC70025FE</vt:lpwstr>
  </property>
</Properties>
</file>