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2"/>
  </p:sldMasterIdLst>
  <p:notesMasterIdLst>
    <p:notesMasterId r:id="rId6"/>
  </p:notesMasterIdLst>
  <p:handoutMasterIdLst>
    <p:handoutMasterId r:id="rId7"/>
  </p:handoutMasterIdLst>
  <p:sldIdLst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100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A18C91-E9A5-4535-87FA-D1DC64C8A594}" type="doc">
      <dgm:prSet loTypeId="urn:microsoft.com/office/officeart/2005/8/layout/orgChart1" loCatId="hierarchy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nb-NO"/>
        </a:p>
      </dgm:t>
    </dgm:pt>
    <dgm:pt modelId="{5B90EA9F-D251-4E06-98AD-BA8A8510CF6F}">
      <dgm:prSet phldrT="[Text]" custT="1"/>
      <dgm:spPr/>
      <dgm:t>
        <a:bodyPr/>
        <a:lstStyle/>
        <a:p>
          <a:r>
            <a:rPr lang="nb-NO" sz="800" noProof="1" smtClean="0"/>
            <a:t>Sorenskriver</a:t>
          </a:r>
          <a:endParaRPr lang="nb-NO" sz="800" noProof="1"/>
        </a:p>
      </dgm:t>
    </dgm:pt>
    <dgm:pt modelId="{49FCCC3D-B895-4CC4-AF60-A82AF7DAE08E}" type="sibTrans" cxnId="{703F7703-CC0A-4F33-92E1-A12D52F0019A}">
      <dgm:prSet/>
      <dgm:spPr/>
      <dgm:t>
        <a:bodyPr/>
        <a:lstStyle/>
        <a:p>
          <a:endParaRPr lang="nb-NO"/>
        </a:p>
      </dgm:t>
    </dgm:pt>
    <dgm:pt modelId="{B95F726B-E197-49CF-AC39-D9F72C00A871}" type="parTrans" cxnId="{703F7703-CC0A-4F33-92E1-A12D52F0019A}">
      <dgm:prSet/>
      <dgm:spPr/>
      <dgm:t>
        <a:bodyPr/>
        <a:lstStyle/>
        <a:p>
          <a:endParaRPr lang="nb-NO"/>
        </a:p>
      </dgm:t>
    </dgm:pt>
    <dgm:pt modelId="{04510DA4-10F5-4F74-B6B1-7B1E2C0D58D3}">
      <dgm:prSet phldrT="[Text]" custT="1"/>
      <dgm:spPr/>
      <dgm:t>
        <a:bodyPr/>
        <a:lstStyle/>
        <a:p>
          <a:r>
            <a:rPr lang="nb-NO" sz="800" noProof="1" smtClean="0"/>
            <a:t>Administrasjonssjef</a:t>
          </a:r>
          <a:endParaRPr lang="nb-NO" sz="800" noProof="1"/>
        </a:p>
      </dgm:t>
    </dgm:pt>
    <dgm:pt modelId="{E5D26DD3-56F9-40B7-B6A8-4D65B62DA8E8}" type="sibTrans" cxnId="{BA443C24-7B00-472B-A8C0-0C226AB064F7}">
      <dgm:prSet/>
      <dgm:spPr/>
      <dgm:t>
        <a:bodyPr/>
        <a:lstStyle/>
        <a:p>
          <a:endParaRPr lang="nb-NO"/>
        </a:p>
      </dgm:t>
    </dgm:pt>
    <dgm:pt modelId="{30A8CE7A-9D81-4C2F-96B4-BC565B0D72D8}" type="parTrans" cxnId="{BA443C24-7B00-472B-A8C0-0C226AB064F7}">
      <dgm:prSet/>
      <dgm:spPr/>
      <dgm:t>
        <a:bodyPr/>
        <a:lstStyle/>
        <a:p>
          <a:endParaRPr lang="nb-NO"/>
        </a:p>
      </dgm:t>
    </dgm:pt>
    <dgm:pt modelId="{F7F65816-6A4C-4B8B-92B0-8D34F449C086}">
      <dgm:prSet custT="1"/>
      <dgm:spPr/>
      <dgm:t>
        <a:bodyPr/>
        <a:lstStyle/>
        <a:p>
          <a:r>
            <a:rPr lang="nb-NO" sz="800" dirty="0" smtClean="0"/>
            <a:t>Team sivil</a:t>
          </a:r>
          <a:endParaRPr lang="nb-NO" sz="800" dirty="0"/>
        </a:p>
      </dgm:t>
    </dgm:pt>
    <dgm:pt modelId="{B5546FBD-2D07-4741-B7AF-B6924B579F6A}" type="sibTrans" cxnId="{E4C4AB71-9075-4A06-95CC-02B577ECA237}">
      <dgm:prSet/>
      <dgm:spPr/>
      <dgm:t>
        <a:bodyPr/>
        <a:lstStyle/>
        <a:p>
          <a:endParaRPr lang="nb-NO"/>
        </a:p>
      </dgm:t>
    </dgm:pt>
    <dgm:pt modelId="{BE46C85B-BF62-421A-9690-3197559DF42C}" type="parTrans" cxnId="{E4C4AB71-9075-4A06-95CC-02B577ECA237}">
      <dgm:prSet/>
      <dgm:spPr/>
      <dgm:t>
        <a:bodyPr/>
        <a:lstStyle/>
        <a:p>
          <a:endParaRPr lang="nb-NO"/>
        </a:p>
      </dgm:t>
    </dgm:pt>
    <dgm:pt modelId="{BB2DD396-EFC8-4C00-9445-A7DC0B846436}">
      <dgm:prSet custT="1"/>
      <dgm:spPr/>
      <dgm:t>
        <a:bodyPr/>
        <a:lstStyle/>
        <a:p>
          <a:r>
            <a:rPr lang="nb-NO" sz="800" dirty="0" smtClean="0"/>
            <a:t>Team straff</a:t>
          </a:r>
          <a:endParaRPr lang="nb-NO" sz="800" dirty="0"/>
        </a:p>
      </dgm:t>
    </dgm:pt>
    <dgm:pt modelId="{5BDC9102-151D-4D1D-815D-D519441453AE}" type="sibTrans" cxnId="{5BE81CEE-3F85-4B0A-AB6B-CAFDE6A0426C}">
      <dgm:prSet/>
      <dgm:spPr/>
      <dgm:t>
        <a:bodyPr/>
        <a:lstStyle/>
        <a:p>
          <a:endParaRPr lang="nb-NO"/>
        </a:p>
      </dgm:t>
    </dgm:pt>
    <dgm:pt modelId="{82C83FAF-6970-482D-BDC4-42056FC9C15B}" type="parTrans" cxnId="{5BE81CEE-3F85-4B0A-AB6B-CAFDE6A0426C}">
      <dgm:prSet/>
      <dgm:spPr/>
      <dgm:t>
        <a:bodyPr/>
        <a:lstStyle/>
        <a:p>
          <a:endParaRPr lang="nb-NO"/>
        </a:p>
      </dgm:t>
    </dgm:pt>
    <dgm:pt modelId="{90CB9FC7-8211-4D37-AD9D-2E445A582FBB}" type="asst">
      <dgm:prSet custT="1"/>
      <dgm:spPr/>
      <dgm:t>
        <a:bodyPr/>
        <a:lstStyle/>
        <a:p>
          <a:r>
            <a:rPr lang="nb-NO" sz="800" noProof="1" smtClean="0"/>
            <a:t>Nestleder</a:t>
          </a:r>
          <a:endParaRPr lang="nb-NO" sz="800" dirty="0"/>
        </a:p>
      </dgm:t>
    </dgm:pt>
    <dgm:pt modelId="{07FD8605-48F0-43B8-B608-A83490496F59}" type="sibTrans" cxnId="{0E41575C-C3F1-4C5F-83AC-307E922AD535}">
      <dgm:prSet/>
      <dgm:spPr/>
      <dgm:t>
        <a:bodyPr/>
        <a:lstStyle/>
        <a:p>
          <a:endParaRPr lang="nb-NO"/>
        </a:p>
      </dgm:t>
    </dgm:pt>
    <dgm:pt modelId="{A216C69C-3D9B-4A1D-8720-F3F8E72CA61E}" type="parTrans" cxnId="{0E41575C-C3F1-4C5F-83AC-307E922AD535}">
      <dgm:prSet/>
      <dgm:spPr/>
      <dgm:t>
        <a:bodyPr/>
        <a:lstStyle/>
        <a:p>
          <a:endParaRPr lang="nb-NO"/>
        </a:p>
      </dgm:t>
    </dgm:pt>
    <dgm:pt modelId="{F477C392-1691-49B7-B5AA-04446FD4A388}">
      <dgm:prSet custT="1"/>
      <dgm:spPr/>
      <dgm:t>
        <a:bodyPr/>
        <a:lstStyle/>
        <a:p>
          <a:r>
            <a:rPr lang="nb-NO" sz="800" dirty="0" smtClean="0"/>
            <a:t>Dommere, dommerfullmektiger og saksbehandlere</a:t>
          </a:r>
          <a:endParaRPr lang="nb-NO" sz="800" dirty="0"/>
        </a:p>
      </dgm:t>
    </dgm:pt>
    <dgm:pt modelId="{0B47D986-3C6E-4499-AAEB-3B38E35C2B6B}" type="sibTrans" cxnId="{9D43FB84-65DD-4C42-8E67-B569F1BB1B00}">
      <dgm:prSet/>
      <dgm:spPr/>
      <dgm:t>
        <a:bodyPr/>
        <a:lstStyle/>
        <a:p>
          <a:endParaRPr lang="nb-NO"/>
        </a:p>
      </dgm:t>
    </dgm:pt>
    <dgm:pt modelId="{E7532F74-D827-45FC-B4ED-265C612F844E}" type="parTrans" cxnId="{9D43FB84-65DD-4C42-8E67-B569F1BB1B00}">
      <dgm:prSet/>
      <dgm:spPr/>
      <dgm:t>
        <a:bodyPr/>
        <a:lstStyle/>
        <a:p>
          <a:endParaRPr lang="nb-NO"/>
        </a:p>
      </dgm:t>
    </dgm:pt>
    <dgm:pt modelId="{68AA095A-83EC-449D-A0B4-F8FF0B172435}">
      <dgm:prSet custT="1"/>
      <dgm:spPr/>
      <dgm:t>
        <a:bodyPr/>
        <a:lstStyle/>
        <a:p>
          <a:pPr algn="ctr"/>
          <a:r>
            <a:rPr lang="nb-NO" sz="800" dirty="0" smtClean="0"/>
            <a:t>Team tvang</a:t>
          </a:r>
          <a:endParaRPr lang="nb-NO" sz="800" dirty="0"/>
        </a:p>
      </dgm:t>
    </dgm:pt>
    <dgm:pt modelId="{F14050DD-E1F3-4CFE-BC19-52C16944CAEC}" type="parTrans" cxnId="{676EAA56-30F1-4BFB-BC2B-1713E1401D17}">
      <dgm:prSet/>
      <dgm:spPr/>
      <dgm:t>
        <a:bodyPr/>
        <a:lstStyle/>
        <a:p>
          <a:endParaRPr lang="nb-NO"/>
        </a:p>
      </dgm:t>
    </dgm:pt>
    <dgm:pt modelId="{63121392-0B46-4B0D-8194-40094FADEEDF}" type="sibTrans" cxnId="{676EAA56-30F1-4BFB-BC2B-1713E1401D17}">
      <dgm:prSet/>
      <dgm:spPr/>
      <dgm:t>
        <a:bodyPr/>
        <a:lstStyle/>
        <a:p>
          <a:endParaRPr lang="nb-NO"/>
        </a:p>
      </dgm:t>
    </dgm:pt>
    <dgm:pt modelId="{A3FB85F6-5ECE-4ED1-A30B-16AFC8F7CC92}">
      <dgm:prSet custT="1"/>
      <dgm:spPr/>
      <dgm:t>
        <a:bodyPr/>
        <a:lstStyle/>
        <a:p>
          <a:r>
            <a:rPr lang="nb-NO" sz="800" dirty="0" smtClean="0"/>
            <a:t>Team konkurs/skifte</a:t>
          </a:r>
          <a:endParaRPr lang="nb-NO" sz="800" dirty="0"/>
        </a:p>
      </dgm:t>
    </dgm:pt>
    <dgm:pt modelId="{08048B36-F933-4CE7-82EC-11208DB61E66}" type="parTrans" cxnId="{19F3D500-3377-412B-BE1F-3320B8AB0FB1}">
      <dgm:prSet/>
      <dgm:spPr/>
      <dgm:t>
        <a:bodyPr/>
        <a:lstStyle/>
        <a:p>
          <a:endParaRPr lang="nb-NO"/>
        </a:p>
      </dgm:t>
    </dgm:pt>
    <dgm:pt modelId="{448EE202-8439-4613-AB7B-CD692C4A516D}" type="sibTrans" cxnId="{19F3D500-3377-412B-BE1F-3320B8AB0FB1}">
      <dgm:prSet/>
      <dgm:spPr/>
      <dgm:t>
        <a:bodyPr/>
        <a:lstStyle/>
        <a:p>
          <a:endParaRPr lang="nb-NO"/>
        </a:p>
      </dgm:t>
    </dgm:pt>
    <dgm:pt modelId="{FBD58521-0186-4478-B13F-677808CFE91C}">
      <dgm:prSet custT="1"/>
      <dgm:spPr/>
      <dgm:t>
        <a:bodyPr/>
        <a:lstStyle/>
        <a:p>
          <a:r>
            <a:rPr lang="nb-NO" sz="800" dirty="0" smtClean="0"/>
            <a:t>Rettsmekling</a:t>
          </a:r>
          <a:endParaRPr lang="nb-NO" sz="800" dirty="0"/>
        </a:p>
      </dgm:t>
    </dgm:pt>
    <dgm:pt modelId="{16C1BC07-8B5D-4DE1-A3D6-DF32266233BD}" type="parTrans" cxnId="{2F0FBF4E-17F4-4798-92F7-8BB98CC422B9}">
      <dgm:prSet/>
      <dgm:spPr/>
      <dgm:t>
        <a:bodyPr/>
        <a:lstStyle/>
        <a:p>
          <a:endParaRPr lang="nb-NO"/>
        </a:p>
      </dgm:t>
    </dgm:pt>
    <dgm:pt modelId="{77836F26-6E45-4988-AE90-FA2350347C0B}" type="sibTrans" cxnId="{2F0FBF4E-17F4-4798-92F7-8BB98CC422B9}">
      <dgm:prSet/>
      <dgm:spPr/>
      <dgm:t>
        <a:bodyPr/>
        <a:lstStyle/>
        <a:p>
          <a:endParaRPr lang="nb-NO"/>
        </a:p>
      </dgm:t>
    </dgm:pt>
    <dgm:pt modelId="{596924B1-8591-434D-9DA4-8A8F8EC27706}">
      <dgm:prSet custT="1"/>
      <dgm:spPr/>
      <dgm:t>
        <a:bodyPr/>
        <a:lstStyle/>
        <a:p>
          <a:r>
            <a:rPr lang="nb-NO" sz="800" dirty="0" smtClean="0"/>
            <a:t>Sivile hastesaker</a:t>
          </a:r>
          <a:endParaRPr lang="nb-NO" sz="800" dirty="0"/>
        </a:p>
      </dgm:t>
    </dgm:pt>
    <dgm:pt modelId="{AEE54C39-F408-42D9-ABA6-40608BDCF381}" type="parTrans" cxnId="{42DFC7BE-9A3B-4F75-A74D-C7901D9E9960}">
      <dgm:prSet/>
      <dgm:spPr/>
      <dgm:t>
        <a:bodyPr/>
        <a:lstStyle/>
        <a:p>
          <a:endParaRPr lang="nb-NO"/>
        </a:p>
      </dgm:t>
    </dgm:pt>
    <dgm:pt modelId="{E0E50C50-F8E3-48D3-A897-6AE77EDDC565}" type="sibTrans" cxnId="{42DFC7BE-9A3B-4F75-A74D-C7901D9E9960}">
      <dgm:prSet/>
      <dgm:spPr/>
      <dgm:t>
        <a:bodyPr/>
        <a:lstStyle/>
        <a:p>
          <a:endParaRPr lang="nb-NO"/>
        </a:p>
      </dgm:t>
    </dgm:pt>
    <dgm:pt modelId="{59EE1C10-E502-481D-849D-10A5B1739980}">
      <dgm:prSet custT="1"/>
      <dgm:spPr/>
      <dgm:t>
        <a:bodyPr/>
        <a:lstStyle/>
        <a:p>
          <a:r>
            <a:rPr lang="nb-NO" sz="800" dirty="0" err="1" smtClean="0"/>
            <a:t>Barnesaker</a:t>
          </a:r>
          <a:endParaRPr lang="nb-NO" sz="800" dirty="0"/>
        </a:p>
      </dgm:t>
    </dgm:pt>
    <dgm:pt modelId="{41D4D5BF-0308-4EFD-AC67-62C7BE536412}" type="parTrans" cxnId="{AE4593B9-2776-4226-93EC-D68547D0358B}">
      <dgm:prSet/>
      <dgm:spPr/>
      <dgm:t>
        <a:bodyPr/>
        <a:lstStyle/>
        <a:p>
          <a:endParaRPr lang="nb-NO"/>
        </a:p>
      </dgm:t>
    </dgm:pt>
    <dgm:pt modelId="{BC990463-7093-45B5-8E21-127F4A6755C9}" type="sibTrans" cxnId="{AE4593B9-2776-4226-93EC-D68547D0358B}">
      <dgm:prSet/>
      <dgm:spPr/>
      <dgm:t>
        <a:bodyPr/>
        <a:lstStyle/>
        <a:p>
          <a:endParaRPr lang="nb-NO"/>
        </a:p>
      </dgm:t>
    </dgm:pt>
    <dgm:pt modelId="{49F2E18C-425E-48AF-824F-715EFE512412}">
      <dgm:prSet custT="1"/>
      <dgm:spPr/>
      <dgm:t>
        <a:bodyPr/>
        <a:lstStyle/>
        <a:p>
          <a:r>
            <a:rPr lang="nb-NO" sz="800" dirty="0" smtClean="0"/>
            <a:t>Storkrav</a:t>
          </a:r>
          <a:endParaRPr lang="nb-NO" sz="800" dirty="0"/>
        </a:p>
      </dgm:t>
    </dgm:pt>
    <dgm:pt modelId="{2DB8E12D-6ECF-4775-83FA-6EFB5ECB13A8}" type="parTrans" cxnId="{8386970A-C2CA-4F6E-9013-5D382BC8FAAF}">
      <dgm:prSet/>
      <dgm:spPr/>
      <dgm:t>
        <a:bodyPr/>
        <a:lstStyle/>
        <a:p>
          <a:endParaRPr lang="nb-NO"/>
        </a:p>
      </dgm:t>
    </dgm:pt>
    <dgm:pt modelId="{9838BEC7-ED52-4F59-891A-22598A275574}" type="sibTrans" cxnId="{8386970A-C2CA-4F6E-9013-5D382BC8FAAF}">
      <dgm:prSet/>
      <dgm:spPr/>
      <dgm:t>
        <a:bodyPr/>
        <a:lstStyle/>
        <a:p>
          <a:endParaRPr lang="nb-NO"/>
        </a:p>
      </dgm:t>
    </dgm:pt>
    <dgm:pt modelId="{CA5D1460-80A4-4B79-887B-2D5845E81D0A}">
      <dgm:prSet phldrT="[Text]" custT="1"/>
      <dgm:spPr/>
      <dgm:t>
        <a:bodyPr/>
        <a:lstStyle/>
        <a:p>
          <a:r>
            <a:rPr lang="nb-NO" sz="800" noProof="1" smtClean="0"/>
            <a:t>Saksbehandlere</a:t>
          </a:r>
          <a:endParaRPr lang="nb-NO" sz="800" noProof="1"/>
        </a:p>
      </dgm:t>
    </dgm:pt>
    <dgm:pt modelId="{EAEB7ED5-E1EF-4C6A-A342-0C24A664F194}" type="parTrans" cxnId="{19DD72E0-52E9-434E-88E8-041EA637BA82}">
      <dgm:prSet/>
      <dgm:spPr/>
      <dgm:t>
        <a:bodyPr/>
        <a:lstStyle/>
        <a:p>
          <a:endParaRPr lang="nb-NO"/>
        </a:p>
      </dgm:t>
    </dgm:pt>
    <dgm:pt modelId="{5A28E34D-A1D4-45DF-B376-3DFD1D369D15}" type="sibTrans" cxnId="{19DD72E0-52E9-434E-88E8-041EA637BA82}">
      <dgm:prSet/>
      <dgm:spPr/>
      <dgm:t>
        <a:bodyPr/>
        <a:lstStyle/>
        <a:p>
          <a:endParaRPr lang="nb-NO"/>
        </a:p>
      </dgm:t>
    </dgm:pt>
    <dgm:pt modelId="{65EB5F2D-76CD-4F59-BFC1-9749BB309E60}">
      <dgm:prSet custT="1"/>
      <dgm:spPr/>
      <dgm:t>
        <a:bodyPr/>
        <a:lstStyle/>
        <a:p>
          <a:r>
            <a:rPr lang="nb-NO" sz="800" dirty="0" smtClean="0"/>
            <a:t>Straffesaks-forberedelse</a:t>
          </a:r>
          <a:endParaRPr lang="nb-NO" sz="800" dirty="0"/>
        </a:p>
      </dgm:t>
    </dgm:pt>
    <dgm:pt modelId="{A1FA9A34-ACF2-45E6-8B4B-405E60A37596}" type="sibTrans" cxnId="{CB8B2386-6581-4500-A559-774DDCDE67D1}">
      <dgm:prSet/>
      <dgm:spPr/>
      <dgm:t>
        <a:bodyPr/>
        <a:lstStyle/>
        <a:p>
          <a:endParaRPr lang="nb-NO"/>
        </a:p>
      </dgm:t>
    </dgm:pt>
    <dgm:pt modelId="{B8263FD1-3FD0-4D64-9D7B-4ECC1E459889}" type="parTrans" cxnId="{CB8B2386-6581-4500-A559-774DDCDE67D1}">
      <dgm:prSet/>
      <dgm:spPr/>
      <dgm:t>
        <a:bodyPr/>
        <a:lstStyle/>
        <a:p>
          <a:endParaRPr lang="nb-NO"/>
        </a:p>
      </dgm:t>
    </dgm:pt>
    <dgm:pt modelId="{BD2013DA-F49A-43D3-BD13-5C2A068F2C2F}">
      <dgm:prSet custT="1"/>
      <dgm:spPr/>
      <dgm:t>
        <a:bodyPr/>
        <a:lstStyle/>
        <a:p>
          <a:r>
            <a:rPr lang="nb-NO" sz="800" dirty="0" smtClean="0"/>
            <a:t>Team IKT, service- og sikkerhet</a:t>
          </a:r>
          <a:endParaRPr lang="nb-NO" sz="800" dirty="0"/>
        </a:p>
      </dgm:t>
    </dgm:pt>
    <dgm:pt modelId="{04374248-396E-450E-9DFD-3E645EF0B1DF}" type="parTrans" cxnId="{77DCD9D8-AD9D-4AEB-AB76-0F113831B403}">
      <dgm:prSet/>
      <dgm:spPr/>
      <dgm:t>
        <a:bodyPr/>
        <a:lstStyle/>
        <a:p>
          <a:endParaRPr lang="nb-NO"/>
        </a:p>
      </dgm:t>
    </dgm:pt>
    <dgm:pt modelId="{F4161AE8-197E-40F3-8E65-D1C9CE92ECD1}" type="sibTrans" cxnId="{77DCD9D8-AD9D-4AEB-AB76-0F113831B403}">
      <dgm:prSet/>
      <dgm:spPr/>
      <dgm:t>
        <a:bodyPr/>
        <a:lstStyle/>
        <a:p>
          <a:endParaRPr lang="nb-NO"/>
        </a:p>
      </dgm:t>
    </dgm:pt>
    <dgm:pt modelId="{BD1F6884-7EEE-4154-B8B2-7BBF22593B57}">
      <dgm:prSet custT="1"/>
      <dgm:spPr/>
      <dgm:t>
        <a:bodyPr/>
        <a:lstStyle/>
        <a:p>
          <a:r>
            <a:rPr lang="nb-NO" sz="800" smtClean="0"/>
            <a:t>Konkurs og skifte</a:t>
          </a:r>
          <a:endParaRPr lang="nb-NO" sz="800" dirty="0"/>
        </a:p>
      </dgm:t>
    </dgm:pt>
    <dgm:pt modelId="{6F189D5E-CDF3-49D5-8A37-FCE8E11CA9F8}" type="parTrans" cxnId="{F0455640-BC98-42E7-B36A-121699F379AF}">
      <dgm:prSet/>
      <dgm:spPr/>
      <dgm:t>
        <a:bodyPr/>
        <a:lstStyle/>
        <a:p>
          <a:endParaRPr lang="nb-NO"/>
        </a:p>
      </dgm:t>
    </dgm:pt>
    <dgm:pt modelId="{80D74A14-3BEA-407C-8682-460143FF3F2D}" type="sibTrans" cxnId="{F0455640-BC98-42E7-B36A-121699F379AF}">
      <dgm:prSet/>
      <dgm:spPr/>
      <dgm:t>
        <a:bodyPr/>
        <a:lstStyle/>
        <a:p>
          <a:endParaRPr lang="nb-NO"/>
        </a:p>
      </dgm:t>
    </dgm:pt>
    <dgm:pt modelId="{FD1D24C2-6C90-488F-9006-B844511415AB}">
      <dgm:prSet custT="1"/>
      <dgm:spPr/>
      <dgm:t>
        <a:bodyPr/>
        <a:lstStyle/>
        <a:p>
          <a:r>
            <a:rPr lang="nb-NO" sz="800" smtClean="0"/>
            <a:t>TVA-saker</a:t>
          </a:r>
          <a:endParaRPr lang="nb-NO" sz="800" dirty="0"/>
        </a:p>
      </dgm:t>
    </dgm:pt>
    <dgm:pt modelId="{D0554E00-6831-43B2-9956-EDAE833F92FC}" type="parTrans" cxnId="{7B5CFF9A-F7ED-4420-AECB-02714A447BBC}">
      <dgm:prSet/>
      <dgm:spPr/>
      <dgm:t>
        <a:bodyPr/>
        <a:lstStyle/>
        <a:p>
          <a:endParaRPr lang="nb-NO"/>
        </a:p>
      </dgm:t>
    </dgm:pt>
    <dgm:pt modelId="{922A0318-75E2-4756-8EEE-3B19B59A8BFE}" type="sibTrans" cxnId="{7B5CFF9A-F7ED-4420-AECB-02714A447BBC}">
      <dgm:prSet/>
      <dgm:spPr/>
      <dgm:t>
        <a:bodyPr/>
        <a:lstStyle/>
        <a:p>
          <a:endParaRPr lang="nb-NO"/>
        </a:p>
      </dgm:t>
    </dgm:pt>
    <dgm:pt modelId="{B7C3C08E-3699-4719-AAA6-5F55A22A879E}">
      <dgm:prSet custT="1"/>
      <dgm:spPr/>
      <dgm:t>
        <a:bodyPr/>
        <a:lstStyle/>
        <a:p>
          <a:r>
            <a:rPr lang="nb-NO" sz="800" dirty="0" smtClean="0"/>
            <a:t>Digital arbeid</a:t>
          </a:r>
          <a:endParaRPr lang="nb-NO" sz="800" dirty="0"/>
        </a:p>
      </dgm:t>
    </dgm:pt>
    <dgm:pt modelId="{16FEE64B-4B79-4107-82FE-23784ED33DB0}" type="parTrans" cxnId="{540728F7-433E-4968-BD5A-A75D42780222}">
      <dgm:prSet/>
      <dgm:spPr/>
      <dgm:t>
        <a:bodyPr/>
        <a:lstStyle/>
        <a:p>
          <a:endParaRPr lang="nb-NO"/>
        </a:p>
      </dgm:t>
    </dgm:pt>
    <dgm:pt modelId="{DF1B398E-4472-4989-8D98-2E03CF0026C5}" type="sibTrans" cxnId="{540728F7-433E-4968-BD5A-A75D42780222}">
      <dgm:prSet/>
      <dgm:spPr/>
      <dgm:t>
        <a:bodyPr/>
        <a:lstStyle/>
        <a:p>
          <a:endParaRPr lang="nb-NO"/>
        </a:p>
      </dgm:t>
    </dgm:pt>
    <dgm:pt modelId="{D8ADAB66-F3C7-4F58-9FCF-15940D9237F2}" type="pres">
      <dgm:prSet presAssocID="{A1A18C91-E9A5-4535-87FA-D1DC64C8A59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b-NO"/>
        </a:p>
      </dgm:t>
    </dgm:pt>
    <dgm:pt modelId="{B973BE07-5D74-4C35-ABA2-DCB7410DC124}" type="pres">
      <dgm:prSet presAssocID="{5B90EA9F-D251-4E06-98AD-BA8A8510CF6F}" presName="hierRoot1" presStyleCnt="0">
        <dgm:presLayoutVars>
          <dgm:hierBranch/>
        </dgm:presLayoutVars>
      </dgm:prSet>
      <dgm:spPr/>
      <dgm:t>
        <a:bodyPr/>
        <a:lstStyle/>
        <a:p>
          <a:endParaRPr lang="nb-NO"/>
        </a:p>
      </dgm:t>
    </dgm:pt>
    <dgm:pt modelId="{E16FB8F2-95F8-471E-AFDC-19B017D93D14}" type="pres">
      <dgm:prSet presAssocID="{5B90EA9F-D251-4E06-98AD-BA8A8510CF6F}" presName="rootComposite1" presStyleCnt="0"/>
      <dgm:spPr/>
      <dgm:t>
        <a:bodyPr/>
        <a:lstStyle/>
        <a:p>
          <a:endParaRPr lang="nb-NO"/>
        </a:p>
      </dgm:t>
    </dgm:pt>
    <dgm:pt modelId="{F951B417-24AC-4D26-97BF-3333A1C0A2D1}" type="pres">
      <dgm:prSet presAssocID="{5B90EA9F-D251-4E06-98AD-BA8A8510CF6F}" presName="rootText1" presStyleLbl="node0" presStyleIdx="0" presStyleCnt="2" custLinFactNeighborX="-60683" custLinFactNeighborY="-14648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F0BB7F93-A204-415A-AEE9-B2BC85B04DBF}" type="pres">
      <dgm:prSet presAssocID="{5B90EA9F-D251-4E06-98AD-BA8A8510CF6F}" presName="rootConnector1" presStyleLbl="node1" presStyleIdx="0" presStyleCnt="0"/>
      <dgm:spPr/>
      <dgm:t>
        <a:bodyPr/>
        <a:lstStyle/>
        <a:p>
          <a:endParaRPr lang="nb-NO"/>
        </a:p>
      </dgm:t>
    </dgm:pt>
    <dgm:pt modelId="{0B551202-F14A-4664-8411-F53218AD3C10}" type="pres">
      <dgm:prSet presAssocID="{5B90EA9F-D251-4E06-98AD-BA8A8510CF6F}" presName="hierChild2" presStyleCnt="0"/>
      <dgm:spPr/>
      <dgm:t>
        <a:bodyPr/>
        <a:lstStyle/>
        <a:p>
          <a:endParaRPr lang="nb-NO"/>
        </a:p>
      </dgm:t>
    </dgm:pt>
    <dgm:pt modelId="{6E377868-6A33-4545-A204-8281AFB311CB}" type="pres">
      <dgm:prSet presAssocID="{30A8CE7A-9D81-4C2F-96B4-BC565B0D72D8}" presName="Name35" presStyleLbl="parChTrans1D2" presStyleIdx="0" presStyleCnt="3"/>
      <dgm:spPr/>
      <dgm:t>
        <a:bodyPr/>
        <a:lstStyle/>
        <a:p>
          <a:endParaRPr lang="nb-NO"/>
        </a:p>
      </dgm:t>
    </dgm:pt>
    <dgm:pt modelId="{0705DDDE-BD4D-4801-8599-9D420EB1089A}" type="pres">
      <dgm:prSet presAssocID="{04510DA4-10F5-4F74-B6B1-7B1E2C0D58D3}" presName="hierRoot2" presStyleCnt="0">
        <dgm:presLayoutVars>
          <dgm:hierBranch/>
        </dgm:presLayoutVars>
      </dgm:prSet>
      <dgm:spPr/>
      <dgm:t>
        <a:bodyPr/>
        <a:lstStyle/>
        <a:p>
          <a:endParaRPr lang="nb-NO"/>
        </a:p>
      </dgm:t>
    </dgm:pt>
    <dgm:pt modelId="{BE666F25-2A41-4A30-BA89-A6F264590203}" type="pres">
      <dgm:prSet presAssocID="{04510DA4-10F5-4F74-B6B1-7B1E2C0D58D3}" presName="rootComposite" presStyleCnt="0"/>
      <dgm:spPr/>
      <dgm:t>
        <a:bodyPr/>
        <a:lstStyle/>
        <a:p>
          <a:endParaRPr lang="nb-NO"/>
        </a:p>
      </dgm:t>
    </dgm:pt>
    <dgm:pt modelId="{2061C85A-92F5-4C27-88A3-16C524CA668C}" type="pres">
      <dgm:prSet presAssocID="{04510DA4-10F5-4F74-B6B1-7B1E2C0D58D3}" presName="rootText" presStyleLbl="node2" presStyleIdx="0" presStyleCnt="2" custAng="0" custScaleX="136219" custLinFactNeighborX="9173" custLinFactNeighborY="-46572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1B2F329C-8721-46DA-8567-7474339AA577}" type="pres">
      <dgm:prSet presAssocID="{04510DA4-10F5-4F74-B6B1-7B1E2C0D58D3}" presName="rootConnector" presStyleLbl="node2" presStyleIdx="0" presStyleCnt="2"/>
      <dgm:spPr/>
      <dgm:t>
        <a:bodyPr/>
        <a:lstStyle/>
        <a:p>
          <a:endParaRPr lang="nb-NO"/>
        </a:p>
      </dgm:t>
    </dgm:pt>
    <dgm:pt modelId="{AEF59745-1E0D-4A77-B405-5E03D64D9410}" type="pres">
      <dgm:prSet presAssocID="{04510DA4-10F5-4F74-B6B1-7B1E2C0D58D3}" presName="hierChild4" presStyleCnt="0"/>
      <dgm:spPr/>
      <dgm:t>
        <a:bodyPr/>
        <a:lstStyle/>
        <a:p>
          <a:endParaRPr lang="nb-NO"/>
        </a:p>
      </dgm:t>
    </dgm:pt>
    <dgm:pt modelId="{1E6A4334-B417-4B29-B959-ABD5E87BD228}" type="pres">
      <dgm:prSet presAssocID="{04374248-396E-450E-9DFD-3E645EF0B1DF}" presName="Name35" presStyleLbl="parChTrans1D3" presStyleIdx="0" presStyleCnt="13"/>
      <dgm:spPr/>
      <dgm:t>
        <a:bodyPr/>
        <a:lstStyle/>
        <a:p>
          <a:endParaRPr lang="nb-NO"/>
        </a:p>
      </dgm:t>
    </dgm:pt>
    <dgm:pt modelId="{6AFA282C-6730-4E21-A03F-0CC165D0027C}" type="pres">
      <dgm:prSet presAssocID="{BD2013DA-F49A-43D3-BD13-5C2A068F2C2F}" presName="hierRoot2" presStyleCnt="0">
        <dgm:presLayoutVars>
          <dgm:hierBranch val="init"/>
        </dgm:presLayoutVars>
      </dgm:prSet>
      <dgm:spPr/>
      <dgm:t>
        <a:bodyPr/>
        <a:lstStyle/>
        <a:p>
          <a:endParaRPr lang="nb-NO"/>
        </a:p>
      </dgm:t>
    </dgm:pt>
    <dgm:pt modelId="{FCAE4794-F26C-45B0-AFF1-D6A7AA5F87FB}" type="pres">
      <dgm:prSet presAssocID="{BD2013DA-F49A-43D3-BD13-5C2A068F2C2F}" presName="rootComposite" presStyleCnt="0"/>
      <dgm:spPr/>
      <dgm:t>
        <a:bodyPr/>
        <a:lstStyle/>
        <a:p>
          <a:endParaRPr lang="nb-NO"/>
        </a:p>
      </dgm:t>
    </dgm:pt>
    <dgm:pt modelId="{1634BD5D-D20F-47F2-9D10-33405088D1F4}" type="pres">
      <dgm:prSet presAssocID="{BD2013DA-F49A-43D3-BD13-5C2A068F2C2F}" presName="rootText" presStyleLbl="node3" presStyleIdx="0" presStyleCnt="13" custLinFactY="86292" custLinFactNeighborX="9173" custLinFactNeighborY="100000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3E3C3C59-C7EF-4DAA-B3FF-1D792A2D3404}" type="pres">
      <dgm:prSet presAssocID="{BD2013DA-F49A-43D3-BD13-5C2A068F2C2F}" presName="rootConnector" presStyleLbl="node3" presStyleIdx="0" presStyleCnt="13"/>
      <dgm:spPr/>
      <dgm:t>
        <a:bodyPr/>
        <a:lstStyle/>
        <a:p>
          <a:endParaRPr lang="nb-NO"/>
        </a:p>
      </dgm:t>
    </dgm:pt>
    <dgm:pt modelId="{2B49E04E-0245-440B-A58A-6A4AF024518C}" type="pres">
      <dgm:prSet presAssocID="{BD2013DA-F49A-43D3-BD13-5C2A068F2C2F}" presName="hierChild4" presStyleCnt="0"/>
      <dgm:spPr/>
      <dgm:t>
        <a:bodyPr/>
        <a:lstStyle/>
        <a:p>
          <a:endParaRPr lang="nb-NO"/>
        </a:p>
      </dgm:t>
    </dgm:pt>
    <dgm:pt modelId="{E4CB53AF-28C1-49BD-88DF-F26BFD08A52E}" type="pres">
      <dgm:prSet presAssocID="{BD2013DA-F49A-43D3-BD13-5C2A068F2C2F}" presName="hierChild5" presStyleCnt="0"/>
      <dgm:spPr/>
      <dgm:t>
        <a:bodyPr/>
        <a:lstStyle/>
        <a:p>
          <a:endParaRPr lang="nb-NO"/>
        </a:p>
      </dgm:t>
    </dgm:pt>
    <dgm:pt modelId="{60D4CFD1-A76F-4B5C-B90F-2A4CA4DA8C80}" type="pres">
      <dgm:prSet presAssocID="{BE46C85B-BF62-421A-9690-3197559DF42C}" presName="Name35" presStyleLbl="parChTrans1D3" presStyleIdx="1" presStyleCnt="13"/>
      <dgm:spPr/>
      <dgm:t>
        <a:bodyPr/>
        <a:lstStyle/>
        <a:p>
          <a:endParaRPr lang="nb-NO"/>
        </a:p>
      </dgm:t>
    </dgm:pt>
    <dgm:pt modelId="{550D53AF-C28F-497C-99DD-422A664986FA}" type="pres">
      <dgm:prSet presAssocID="{F7F65816-6A4C-4B8B-92B0-8D34F449C086}" presName="hierRoot2" presStyleCnt="0">
        <dgm:presLayoutVars>
          <dgm:hierBranch/>
        </dgm:presLayoutVars>
      </dgm:prSet>
      <dgm:spPr/>
      <dgm:t>
        <a:bodyPr/>
        <a:lstStyle/>
        <a:p>
          <a:endParaRPr lang="nb-NO"/>
        </a:p>
      </dgm:t>
    </dgm:pt>
    <dgm:pt modelId="{E6C744B6-3DAC-4038-ABD0-5C4D78116EF5}" type="pres">
      <dgm:prSet presAssocID="{F7F65816-6A4C-4B8B-92B0-8D34F449C086}" presName="rootComposite" presStyleCnt="0"/>
      <dgm:spPr/>
      <dgm:t>
        <a:bodyPr/>
        <a:lstStyle/>
        <a:p>
          <a:endParaRPr lang="nb-NO"/>
        </a:p>
      </dgm:t>
    </dgm:pt>
    <dgm:pt modelId="{5B60E130-BE65-4030-84A8-1C26E7D80F7F}" type="pres">
      <dgm:prSet presAssocID="{F7F65816-6A4C-4B8B-92B0-8D34F449C086}" presName="rootText" presStyleLbl="node3" presStyleIdx="1" presStyleCnt="13" custLinFactY="86292" custLinFactNeighborX="9173" custLinFactNeighborY="100000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B4107E88-BCA9-40EC-801A-A80BEF068B43}" type="pres">
      <dgm:prSet presAssocID="{F7F65816-6A4C-4B8B-92B0-8D34F449C086}" presName="rootConnector" presStyleLbl="node3" presStyleIdx="1" presStyleCnt="13"/>
      <dgm:spPr/>
      <dgm:t>
        <a:bodyPr/>
        <a:lstStyle/>
        <a:p>
          <a:endParaRPr lang="nb-NO"/>
        </a:p>
      </dgm:t>
    </dgm:pt>
    <dgm:pt modelId="{24A85776-BF51-4B48-A335-EF530BF51C54}" type="pres">
      <dgm:prSet presAssocID="{F7F65816-6A4C-4B8B-92B0-8D34F449C086}" presName="hierChild4" presStyleCnt="0"/>
      <dgm:spPr/>
      <dgm:t>
        <a:bodyPr/>
        <a:lstStyle/>
        <a:p>
          <a:endParaRPr lang="nb-NO"/>
        </a:p>
      </dgm:t>
    </dgm:pt>
    <dgm:pt modelId="{7C4EA5BE-C2CF-465B-A5CF-28993DF67D70}" type="pres">
      <dgm:prSet presAssocID="{F7F65816-6A4C-4B8B-92B0-8D34F449C086}" presName="hierChild5" presStyleCnt="0"/>
      <dgm:spPr/>
      <dgm:t>
        <a:bodyPr/>
        <a:lstStyle/>
        <a:p>
          <a:endParaRPr lang="nb-NO"/>
        </a:p>
      </dgm:t>
    </dgm:pt>
    <dgm:pt modelId="{0E0A2057-5389-46ED-988F-3FCEFEB63B0E}" type="pres">
      <dgm:prSet presAssocID="{82C83FAF-6970-482D-BDC4-42056FC9C15B}" presName="Name35" presStyleLbl="parChTrans1D3" presStyleIdx="2" presStyleCnt="13"/>
      <dgm:spPr/>
      <dgm:t>
        <a:bodyPr/>
        <a:lstStyle/>
        <a:p>
          <a:endParaRPr lang="nb-NO"/>
        </a:p>
      </dgm:t>
    </dgm:pt>
    <dgm:pt modelId="{30C3787D-19E5-4A8B-9DD3-6313E4AFE6B1}" type="pres">
      <dgm:prSet presAssocID="{BB2DD396-EFC8-4C00-9445-A7DC0B846436}" presName="hierRoot2" presStyleCnt="0">
        <dgm:presLayoutVars>
          <dgm:hierBranch/>
        </dgm:presLayoutVars>
      </dgm:prSet>
      <dgm:spPr/>
      <dgm:t>
        <a:bodyPr/>
        <a:lstStyle/>
        <a:p>
          <a:endParaRPr lang="nb-NO"/>
        </a:p>
      </dgm:t>
    </dgm:pt>
    <dgm:pt modelId="{515696FA-4480-45ED-A4FE-CB1752F3A295}" type="pres">
      <dgm:prSet presAssocID="{BB2DD396-EFC8-4C00-9445-A7DC0B846436}" presName="rootComposite" presStyleCnt="0"/>
      <dgm:spPr/>
      <dgm:t>
        <a:bodyPr/>
        <a:lstStyle/>
        <a:p>
          <a:endParaRPr lang="nb-NO"/>
        </a:p>
      </dgm:t>
    </dgm:pt>
    <dgm:pt modelId="{AF8B5808-3D25-4FDD-9E9D-70ADDC56CB64}" type="pres">
      <dgm:prSet presAssocID="{BB2DD396-EFC8-4C00-9445-A7DC0B846436}" presName="rootText" presStyleLbl="node3" presStyleIdx="2" presStyleCnt="13" custLinFactY="86292" custLinFactNeighborX="9173" custLinFactNeighborY="100000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5160723F-3F42-4D1F-B293-7FDEBD7536E8}" type="pres">
      <dgm:prSet presAssocID="{BB2DD396-EFC8-4C00-9445-A7DC0B846436}" presName="rootConnector" presStyleLbl="node3" presStyleIdx="2" presStyleCnt="13"/>
      <dgm:spPr/>
      <dgm:t>
        <a:bodyPr/>
        <a:lstStyle/>
        <a:p>
          <a:endParaRPr lang="nb-NO"/>
        </a:p>
      </dgm:t>
    </dgm:pt>
    <dgm:pt modelId="{319C581E-6232-424C-A8C4-E9CC1207CDD8}" type="pres">
      <dgm:prSet presAssocID="{BB2DD396-EFC8-4C00-9445-A7DC0B846436}" presName="hierChild4" presStyleCnt="0"/>
      <dgm:spPr/>
      <dgm:t>
        <a:bodyPr/>
        <a:lstStyle/>
        <a:p>
          <a:endParaRPr lang="nb-NO"/>
        </a:p>
      </dgm:t>
    </dgm:pt>
    <dgm:pt modelId="{71BC44BE-9FD3-4DF0-A988-8AF0196204F8}" type="pres">
      <dgm:prSet presAssocID="{BB2DD396-EFC8-4C00-9445-A7DC0B846436}" presName="hierChild5" presStyleCnt="0"/>
      <dgm:spPr/>
      <dgm:t>
        <a:bodyPr/>
        <a:lstStyle/>
        <a:p>
          <a:endParaRPr lang="nb-NO"/>
        </a:p>
      </dgm:t>
    </dgm:pt>
    <dgm:pt modelId="{3CB66EA1-3973-4FD3-88FC-E219729DA170}" type="pres">
      <dgm:prSet presAssocID="{F14050DD-E1F3-4CFE-BC19-52C16944CAEC}" presName="Name35" presStyleLbl="parChTrans1D3" presStyleIdx="3" presStyleCnt="13"/>
      <dgm:spPr/>
      <dgm:t>
        <a:bodyPr/>
        <a:lstStyle/>
        <a:p>
          <a:endParaRPr lang="nb-NO"/>
        </a:p>
      </dgm:t>
    </dgm:pt>
    <dgm:pt modelId="{632DD7D5-6520-411F-9E40-0B79D1A7EC26}" type="pres">
      <dgm:prSet presAssocID="{68AA095A-83EC-449D-A0B4-F8FF0B172435}" presName="hierRoot2" presStyleCnt="0">
        <dgm:presLayoutVars>
          <dgm:hierBranch val="init"/>
        </dgm:presLayoutVars>
      </dgm:prSet>
      <dgm:spPr/>
      <dgm:t>
        <a:bodyPr/>
        <a:lstStyle/>
        <a:p>
          <a:endParaRPr lang="nb-NO"/>
        </a:p>
      </dgm:t>
    </dgm:pt>
    <dgm:pt modelId="{C2680577-1F12-400C-808C-06C115694973}" type="pres">
      <dgm:prSet presAssocID="{68AA095A-83EC-449D-A0B4-F8FF0B172435}" presName="rootComposite" presStyleCnt="0"/>
      <dgm:spPr/>
      <dgm:t>
        <a:bodyPr/>
        <a:lstStyle/>
        <a:p>
          <a:endParaRPr lang="nb-NO"/>
        </a:p>
      </dgm:t>
    </dgm:pt>
    <dgm:pt modelId="{AAC742AA-AAB5-4151-BC24-7BBADC82CB6F}" type="pres">
      <dgm:prSet presAssocID="{68AA095A-83EC-449D-A0B4-F8FF0B172435}" presName="rootText" presStyleLbl="node3" presStyleIdx="3" presStyleCnt="13" custLinFactY="86292" custLinFactNeighborX="9173" custLinFactNeighborY="100000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49B77C93-79D8-4EB7-A9C6-69919D14E4B7}" type="pres">
      <dgm:prSet presAssocID="{68AA095A-83EC-449D-A0B4-F8FF0B172435}" presName="rootConnector" presStyleLbl="node3" presStyleIdx="3" presStyleCnt="13"/>
      <dgm:spPr/>
      <dgm:t>
        <a:bodyPr/>
        <a:lstStyle/>
        <a:p>
          <a:endParaRPr lang="nb-NO"/>
        </a:p>
      </dgm:t>
    </dgm:pt>
    <dgm:pt modelId="{27E6584A-FC08-471C-95BC-86E661544068}" type="pres">
      <dgm:prSet presAssocID="{68AA095A-83EC-449D-A0B4-F8FF0B172435}" presName="hierChild4" presStyleCnt="0"/>
      <dgm:spPr/>
      <dgm:t>
        <a:bodyPr/>
        <a:lstStyle/>
        <a:p>
          <a:endParaRPr lang="nb-NO"/>
        </a:p>
      </dgm:t>
    </dgm:pt>
    <dgm:pt modelId="{632BA895-E7CF-4F56-B14E-B4093902D9AC}" type="pres">
      <dgm:prSet presAssocID="{68AA095A-83EC-449D-A0B4-F8FF0B172435}" presName="hierChild5" presStyleCnt="0"/>
      <dgm:spPr/>
      <dgm:t>
        <a:bodyPr/>
        <a:lstStyle/>
        <a:p>
          <a:endParaRPr lang="nb-NO"/>
        </a:p>
      </dgm:t>
    </dgm:pt>
    <dgm:pt modelId="{6C62762F-AC2F-442D-8B2F-9B0B88080CAF}" type="pres">
      <dgm:prSet presAssocID="{08048B36-F933-4CE7-82EC-11208DB61E66}" presName="Name35" presStyleLbl="parChTrans1D3" presStyleIdx="4" presStyleCnt="13"/>
      <dgm:spPr/>
      <dgm:t>
        <a:bodyPr/>
        <a:lstStyle/>
        <a:p>
          <a:endParaRPr lang="nb-NO"/>
        </a:p>
      </dgm:t>
    </dgm:pt>
    <dgm:pt modelId="{079AFB45-D38B-4F0A-95BA-900D2FAD15EC}" type="pres">
      <dgm:prSet presAssocID="{A3FB85F6-5ECE-4ED1-A30B-16AFC8F7CC92}" presName="hierRoot2" presStyleCnt="0">
        <dgm:presLayoutVars>
          <dgm:hierBranch val="init"/>
        </dgm:presLayoutVars>
      </dgm:prSet>
      <dgm:spPr/>
      <dgm:t>
        <a:bodyPr/>
        <a:lstStyle/>
        <a:p>
          <a:endParaRPr lang="nb-NO"/>
        </a:p>
      </dgm:t>
    </dgm:pt>
    <dgm:pt modelId="{DFA8396B-07AF-4E13-B79B-48CB738E5650}" type="pres">
      <dgm:prSet presAssocID="{A3FB85F6-5ECE-4ED1-A30B-16AFC8F7CC92}" presName="rootComposite" presStyleCnt="0"/>
      <dgm:spPr/>
      <dgm:t>
        <a:bodyPr/>
        <a:lstStyle/>
        <a:p>
          <a:endParaRPr lang="nb-NO"/>
        </a:p>
      </dgm:t>
    </dgm:pt>
    <dgm:pt modelId="{4F6FC736-FBB1-413D-80DC-3F11B5D8588F}" type="pres">
      <dgm:prSet presAssocID="{A3FB85F6-5ECE-4ED1-A30B-16AFC8F7CC92}" presName="rootText" presStyleLbl="node3" presStyleIdx="4" presStyleCnt="13" custLinFactY="86292" custLinFactNeighborX="9173" custLinFactNeighborY="100000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7ECBBBF9-9547-4C78-999B-25819C6A0BAB}" type="pres">
      <dgm:prSet presAssocID="{A3FB85F6-5ECE-4ED1-A30B-16AFC8F7CC92}" presName="rootConnector" presStyleLbl="node3" presStyleIdx="4" presStyleCnt="13"/>
      <dgm:spPr/>
      <dgm:t>
        <a:bodyPr/>
        <a:lstStyle/>
        <a:p>
          <a:endParaRPr lang="nb-NO"/>
        </a:p>
      </dgm:t>
    </dgm:pt>
    <dgm:pt modelId="{30340E19-AEAA-474B-8307-66D40483C9EE}" type="pres">
      <dgm:prSet presAssocID="{A3FB85F6-5ECE-4ED1-A30B-16AFC8F7CC92}" presName="hierChild4" presStyleCnt="0"/>
      <dgm:spPr/>
      <dgm:t>
        <a:bodyPr/>
        <a:lstStyle/>
        <a:p>
          <a:endParaRPr lang="nb-NO"/>
        </a:p>
      </dgm:t>
    </dgm:pt>
    <dgm:pt modelId="{C3740249-C9EF-4604-B5D0-0C49FA2714AC}" type="pres">
      <dgm:prSet presAssocID="{A3FB85F6-5ECE-4ED1-A30B-16AFC8F7CC92}" presName="hierChild5" presStyleCnt="0"/>
      <dgm:spPr/>
      <dgm:t>
        <a:bodyPr/>
        <a:lstStyle/>
        <a:p>
          <a:endParaRPr lang="nb-NO"/>
        </a:p>
      </dgm:t>
    </dgm:pt>
    <dgm:pt modelId="{EBDB35DA-ABFB-42CF-A0CE-BA2BD88BBF99}" type="pres">
      <dgm:prSet presAssocID="{04510DA4-10F5-4F74-B6B1-7B1E2C0D58D3}" presName="hierChild5" presStyleCnt="0"/>
      <dgm:spPr/>
      <dgm:t>
        <a:bodyPr/>
        <a:lstStyle/>
        <a:p>
          <a:endParaRPr lang="nb-NO"/>
        </a:p>
      </dgm:t>
    </dgm:pt>
    <dgm:pt modelId="{CCF368F1-9E41-42D5-820A-BFBD1CEE255F}" type="pres">
      <dgm:prSet presAssocID="{E7532F74-D827-45FC-B4ED-265C612F844E}" presName="Name35" presStyleLbl="parChTrans1D2" presStyleIdx="1" presStyleCnt="3"/>
      <dgm:spPr/>
      <dgm:t>
        <a:bodyPr/>
        <a:lstStyle/>
        <a:p>
          <a:endParaRPr lang="nb-NO"/>
        </a:p>
      </dgm:t>
    </dgm:pt>
    <dgm:pt modelId="{59BCFC3E-4604-4272-BD2D-D1D4F3428F89}" type="pres">
      <dgm:prSet presAssocID="{F477C392-1691-49B7-B5AA-04446FD4A388}" presName="hierRoot2" presStyleCnt="0">
        <dgm:presLayoutVars>
          <dgm:hierBranch/>
        </dgm:presLayoutVars>
      </dgm:prSet>
      <dgm:spPr/>
      <dgm:t>
        <a:bodyPr/>
        <a:lstStyle/>
        <a:p>
          <a:endParaRPr lang="nb-NO"/>
        </a:p>
      </dgm:t>
    </dgm:pt>
    <dgm:pt modelId="{B09E99EF-C55B-45BD-BA17-5AB62CDD9452}" type="pres">
      <dgm:prSet presAssocID="{F477C392-1691-49B7-B5AA-04446FD4A388}" presName="rootComposite" presStyleCnt="0"/>
      <dgm:spPr/>
      <dgm:t>
        <a:bodyPr/>
        <a:lstStyle/>
        <a:p>
          <a:endParaRPr lang="nb-NO"/>
        </a:p>
      </dgm:t>
    </dgm:pt>
    <dgm:pt modelId="{66822278-B5CD-4230-9A98-8AACEFD76047}" type="pres">
      <dgm:prSet presAssocID="{F477C392-1691-49B7-B5AA-04446FD4A388}" presName="rootText" presStyleLbl="node2" presStyleIdx="1" presStyleCnt="2" custScaleX="134781" custLinFactNeighborX="1763" custLinFactNeighborY="-45427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80C56DF2-6351-45D0-94EC-7FBA7889A2A3}" type="pres">
      <dgm:prSet presAssocID="{F477C392-1691-49B7-B5AA-04446FD4A388}" presName="rootConnector" presStyleLbl="node2" presStyleIdx="1" presStyleCnt="2"/>
      <dgm:spPr/>
      <dgm:t>
        <a:bodyPr/>
        <a:lstStyle/>
        <a:p>
          <a:endParaRPr lang="nb-NO"/>
        </a:p>
      </dgm:t>
    </dgm:pt>
    <dgm:pt modelId="{7F017EEE-D0CE-4FB1-9C1F-362C59527B6A}" type="pres">
      <dgm:prSet presAssocID="{F477C392-1691-49B7-B5AA-04446FD4A388}" presName="hierChild4" presStyleCnt="0"/>
      <dgm:spPr/>
      <dgm:t>
        <a:bodyPr/>
        <a:lstStyle/>
        <a:p>
          <a:endParaRPr lang="nb-NO"/>
        </a:p>
      </dgm:t>
    </dgm:pt>
    <dgm:pt modelId="{EBAFA4CA-CC4C-4793-8832-21C37DB9912A}" type="pres">
      <dgm:prSet presAssocID="{6F189D5E-CDF3-49D5-8A37-FCE8E11CA9F8}" presName="Name35" presStyleLbl="parChTrans1D3" presStyleIdx="5" presStyleCnt="13"/>
      <dgm:spPr/>
      <dgm:t>
        <a:bodyPr/>
        <a:lstStyle/>
        <a:p>
          <a:endParaRPr lang="nb-NO"/>
        </a:p>
      </dgm:t>
    </dgm:pt>
    <dgm:pt modelId="{24F6E574-20C4-4A18-8B8E-8B87EB36AB2B}" type="pres">
      <dgm:prSet presAssocID="{BD1F6884-7EEE-4154-B8B2-7BBF22593B57}" presName="hierRoot2" presStyleCnt="0">
        <dgm:presLayoutVars>
          <dgm:hierBranch val="init"/>
        </dgm:presLayoutVars>
      </dgm:prSet>
      <dgm:spPr/>
      <dgm:t>
        <a:bodyPr/>
        <a:lstStyle/>
        <a:p>
          <a:endParaRPr lang="nb-NO"/>
        </a:p>
      </dgm:t>
    </dgm:pt>
    <dgm:pt modelId="{A4480630-9F8D-48FE-AE73-EDCEE25BF6AF}" type="pres">
      <dgm:prSet presAssocID="{BD1F6884-7EEE-4154-B8B2-7BBF22593B57}" presName="rootComposite" presStyleCnt="0"/>
      <dgm:spPr/>
      <dgm:t>
        <a:bodyPr/>
        <a:lstStyle/>
        <a:p>
          <a:endParaRPr lang="nb-NO"/>
        </a:p>
      </dgm:t>
    </dgm:pt>
    <dgm:pt modelId="{94E1B1B1-2112-4112-8247-EE69C3DB7F93}" type="pres">
      <dgm:prSet presAssocID="{BD1F6884-7EEE-4154-B8B2-7BBF22593B57}" presName="rootText" presStyleLbl="node3" presStyleIdx="5" presStyleCnt="13" custLinFactY="27016" custLinFactNeighborX="2117" custLinFactNeighborY="100000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EFF42FA3-EA37-46A3-83D7-C06709B2E4F7}" type="pres">
      <dgm:prSet presAssocID="{BD1F6884-7EEE-4154-B8B2-7BBF22593B57}" presName="rootConnector" presStyleLbl="node3" presStyleIdx="5" presStyleCnt="13"/>
      <dgm:spPr/>
      <dgm:t>
        <a:bodyPr/>
        <a:lstStyle/>
        <a:p>
          <a:endParaRPr lang="nb-NO"/>
        </a:p>
      </dgm:t>
    </dgm:pt>
    <dgm:pt modelId="{7E92211E-DBDC-4AE4-81B9-621D1456E557}" type="pres">
      <dgm:prSet presAssocID="{BD1F6884-7EEE-4154-B8B2-7BBF22593B57}" presName="hierChild4" presStyleCnt="0"/>
      <dgm:spPr/>
      <dgm:t>
        <a:bodyPr/>
        <a:lstStyle/>
        <a:p>
          <a:endParaRPr lang="nb-NO"/>
        </a:p>
      </dgm:t>
    </dgm:pt>
    <dgm:pt modelId="{718DFEBC-D5B2-4962-8D2C-E8215123C78F}" type="pres">
      <dgm:prSet presAssocID="{BD1F6884-7EEE-4154-B8B2-7BBF22593B57}" presName="hierChild5" presStyleCnt="0"/>
      <dgm:spPr/>
      <dgm:t>
        <a:bodyPr/>
        <a:lstStyle/>
        <a:p>
          <a:endParaRPr lang="nb-NO"/>
        </a:p>
      </dgm:t>
    </dgm:pt>
    <dgm:pt modelId="{54B2F3DA-8FEA-4BFB-B197-87AD9FEF7CD4}" type="pres">
      <dgm:prSet presAssocID="{D0554E00-6831-43B2-9956-EDAE833F92FC}" presName="Name35" presStyleLbl="parChTrans1D3" presStyleIdx="6" presStyleCnt="13"/>
      <dgm:spPr/>
      <dgm:t>
        <a:bodyPr/>
        <a:lstStyle/>
        <a:p>
          <a:endParaRPr lang="nb-NO"/>
        </a:p>
      </dgm:t>
    </dgm:pt>
    <dgm:pt modelId="{4B6A25A6-C31D-466F-9D1C-112D3AE5511E}" type="pres">
      <dgm:prSet presAssocID="{FD1D24C2-6C90-488F-9006-B844511415AB}" presName="hierRoot2" presStyleCnt="0">
        <dgm:presLayoutVars>
          <dgm:hierBranch val="init"/>
        </dgm:presLayoutVars>
      </dgm:prSet>
      <dgm:spPr/>
      <dgm:t>
        <a:bodyPr/>
        <a:lstStyle/>
        <a:p>
          <a:endParaRPr lang="nb-NO"/>
        </a:p>
      </dgm:t>
    </dgm:pt>
    <dgm:pt modelId="{9A10ACC5-FDFC-403B-BB10-F1E998253C61}" type="pres">
      <dgm:prSet presAssocID="{FD1D24C2-6C90-488F-9006-B844511415AB}" presName="rootComposite" presStyleCnt="0"/>
      <dgm:spPr/>
      <dgm:t>
        <a:bodyPr/>
        <a:lstStyle/>
        <a:p>
          <a:endParaRPr lang="nb-NO"/>
        </a:p>
      </dgm:t>
    </dgm:pt>
    <dgm:pt modelId="{C2AA893C-BAC1-4979-A407-DA05B1E581CC}" type="pres">
      <dgm:prSet presAssocID="{FD1D24C2-6C90-488F-9006-B844511415AB}" presName="rootText" presStyleLbl="node3" presStyleIdx="6" presStyleCnt="13" custLinFactY="27016" custLinFactNeighborX="2117" custLinFactNeighborY="100000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A3A71889-D2F5-452A-A50C-D510ABDF6C25}" type="pres">
      <dgm:prSet presAssocID="{FD1D24C2-6C90-488F-9006-B844511415AB}" presName="rootConnector" presStyleLbl="node3" presStyleIdx="6" presStyleCnt="13"/>
      <dgm:spPr/>
      <dgm:t>
        <a:bodyPr/>
        <a:lstStyle/>
        <a:p>
          <a:endParaRPr lang="nb-NO"/>
        </a:p>
      </dgm:t>
    </dgm:pt>
    <dgm:pt modelId="{2CDBA3FD-9ADB-4E3F-8EBC-97D2CE848027}" type="pres">
      <dgm:prSet presAssocID="{FD1D24C2-6C90-488F-9006-B844511415AB}" presName="hierChild4" presStyleCnt="0"/>
      <dgm:spPr/>
      <dgm:t>
        <a:bodyPr/>
        <a:lstStyle/>
        <a:p>
          <a:endParaRPr lang="nb-NO"/>
        </a:p>
      </dgm:t>
    </dgm:pt>
    <dgm:pt modelId="{9EFF9809-0BC7-4E6E-92B7-45425B261A62}" type="pres">
      <dgm:prSet presAssocID="{FD1D24C2-6C90-488F-9006-B844511415AB}" presName="hierChild5" presStyleCnt="0"/>
      <dgm:spPr/>
      <dgm:t>
        <a:bodyPr/>
        <a:lstStyle/>
        <a:p>
          <a:endParaRPr lang="nb-NO"/>
        </a:p>
      </dgm:t>
    </dgm:pt>
    <dgm:pt modelId="{E3F45270-E8DF-4AC3-B7AB-EC853D5E66A4}" type="pres">
      <dgm:prSet presAssocID="{B8263FD1-3FD0-4D64-9D7B-4ECC1E459889}" presName="Name35" presStyleLbl="parChTrans1D3" presStyleIdx="7" presStyleCnt="13"/>
      <dgm:spPr/>
      <dgm:t>
        <a:bodyPr/>
        <a:lstStyle/>
        <a:p>
          <a:endParaRPr lang="nb-NO"/>
        </a:p>
      </dgm:t>
    </dgm:pt>
    <dgm:pt modelId="{94704C38-3C6B-4E9F-A2AF-F955392A5B0A}" type="pres">
      <dgm:prSet presAssocID="{65EB5F2D-76CD-4F59-BFC1-9749BB309E60}" presName="hierRoot2" presStyleCnt="0">
        <dgm:presLayoutVars>
          <dgm:hierBranch val="init"/>
        </dgm:presLayoutVars>
      </dgm:prSet>
      <dgm:spPr/>
      <dgm:t>
        <a:bodyPr/>
        <a:lstStyle/>
        <a:p>
          <a:endParaRPr lang="nb-NO"/>
        </a:p>
      </dgm:t>
    </dgm:pt>
    <dgm:pt modelId="{4489D87F-5E70-4EDA-B87E-D1750575C9EF}" type="pres">
      <dgm:prSet presAssocID="{65EB5F2D-76CD-4F59-BFC1-9749BB309E60}" presName="rootComposite" presStyleCnt="0"/>
      <dgm:spPr/>
      <dgm:t>
        <a:bodyPr/>
        <a:lstStyle/>
        <a:p>
          <a:endParaRPr lang="nb-NO"/>
        </a:p>
      </dgm:t>
    </dgm:pt>
    <dgm:pt modelId="{C5C0BC4A-3682-44AF-A86A-07C62DE4F824}" type="pres">
      <dgm:prSet presAssocID="{65EB5F2D-76CD-4F59-BFC1-9749BB309E60}" presName="rootText" presStyleLbl="node3" presStyleIdx="7" presStyleCnt="13" custLinFactY="27016" custLinFactNeighborX="2117" custLinFactNeighborY="100000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71C3D4EE-24C9-424B-8CB0-9362FA245347}" type="pres">
      <dgm:prSet presAssocID="{65EB5F2D-76CD-4F59-BFC1-9749BB309E60}" presName="rootConnector" presStyleLbl="node3" presStyleIdx="7" presStyleCnt="13"/>
      <dgm:spPr/>
      <dgm:t>
        <a:bodyPr/>
        <a:lstStyle/>
        <a:p>
          <a:endParaRPr lang="nb-NO"/>
        </a:p>
      </dgm:t>
    </dgm:pt>
    <dgm:pt modelId="{4AD96E5A-C190-4F0D-AADF-FA4984878289}" type="pres">
      <dgm:prSet presAssocID="{65EB5F2D-76CD-4F59-BFC1-9749BB309E60}" presName="hierChild4" presStyleCnt="0"/>
      <dgm:spPr/>
      <dgm:t>
        <a:bodyPr/>
        <a:lstStyle/>
        <a:p>
          <a:endParaRPr lang="nb-NO"/>
        </a:p>
      </dgm:t>
    </dgm:pt>
    <dgm:pt modelId="{22FFA49F-F028-4993-B834-BD0F2AC8051E}" type="pres">
      <dgm:prSet presAssocID="{65EB5F2D-76CD-4F59-BFC1-9749BB309E60}" presName="hierChild5" presStyleCnt="0"/>
      <dgm:spPr/>
      <dgm:t>
        <a:bodyPr/>
        <a:lstStyle/>
        <a:p>
          <a:endParaRPr lang="nb-NO"/>
        </a:p>
      </dgm:t>
    </dgm:pt>
    <dgm:pt modelId="{880FF274-C35C-4749-9110-046DAFFE145B}" type="pres">
      <dgm:prSet presAssocID="{16C1BC07-8B5D-4DE1-A3D6-DF32266233BD}" presName="Name35" presStyleLbl="parChTrans1D3" presStyleIdx="8" presStyleCnt="13"/>
      <dgm:spPr/>
      <dgm:t>
        <a:bodyPr/>
        <a:lstStyle/>
        <a:p>
          <a:endParaRPr lang="nb-NO"/>
        </a:p>
      </dgm:t>
    </dgm:pt>
    <dgm:pt modelId="{C9216B73-EDF8-439A-8012-795037DB521E}" type="pres">
      <dgm:prSet presAssocID="{FBD58521-0186-4478-B13F-677808CFE91C}" presName="hierRoot2" presStyleCnt="0">
        <dgm:presLayoutVars>
          <dgm:hierBranch val="init"/>
        </dgm:presLayoutVars>
      </dgm:prSet>
      <dgm:spPr/>
      <dgm:t>
        <a:bodyPr/>
        <a:lstStyle/>
        <a:p>
          <a:endParaRPr lang="nb-NO"/>
        </a:p>
      </dgm:t>
    </dgm:pt>
    <dgm:pt modelId="{10EB9EDC-9224-4D8A-A017-550602CE25C3}" type="pres">
      <dgm:prSet presAssocID="{FBD58521-0186-4478-B13F-677808CFE91C}" presName="rootComposite" presStyleCnt="0"/>
      <dgm:spPr/>
      <dgm:t>
        <a:bodyPr/>
        <a:lstStyle/>
        <a:p>
          <a:endParaRPr lang="nb-NO"/>
        </a:p>
      </dgm:t>
    </dgm:pt>
    <dgm:pt modelId="{CCD17360-B0B0-4921-A196-BB7F0A392F96}" type="pres">
      <dgm:prSet presAssocID="{FBD58521-0186-4478-B13F-677808CFE91C}" presName="rootText" presStyleLbl="node3" presStyleIdx="8" presStyleCnt="13" custLinFactY="27016" custLinFactNeighborX="2117" custLinFactNeighborY="100000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81D3DA92-4050-486A-9A51-71350FEAF02F}" type="pres">
      <dgm:prSet presAssocID="{FBD58521-0186-4478-B13F-677808CFE91C}" presName="rootConnector" presStyleLbl="node3" presStyleIdx="8" presStyleCnt="13"/>
      <dgm:spPr/>
      <dgm:t>
        <a:bodyPr/>
        <a:lstStyle/>
        <a:p>
          <a:endParaRPr lang="nb-NO"/>
        </a:p>
      </dgm:t>
    </dgm:pt>
    <dgm:pt modelId="{FB44E196-91D6-4B71-AE4B-7679E53E65D4}" type="pres">
      <dgm:prSet presAssocID="{FBD58521-0186-4478-B13F-677808CFE91C}" presName="hierChild4" presStyleCnt="0"/>
      <dgm:spPr/>
      <dgm:t>
        <a:bodyPr/>
        <a:lstStyle/>
        <a:p>
          <a:endParaRPr lang="nb-NO"/>
        </a:p>
      </dgm:t>
    </dgm:pt>
    <dgm:pt modelId="{18A35B58-9EF6-44C8-9F83-70F55A37D7FF}" type="pres">
      <dgm:prSet presAssocID="{FBD58521-0186-4478-B13F-677808CFE91C}" presName="hierChild5" presStyleCnt="0"/>
      <dgm:spPr/>
      <dgm:t>
        <a:bodyPr/>
        <a:lstStyle/>
        <a:p>
          <a:endParaRPr lang="nb-NO"/>
        </a:p>
      </dgm:t>
    </dgm:pt>
    <dgm:pt modelId="{93181CA0-2726-4A2D-9F4E-2267EF4FCCC9}" type="pres">
      <dgm:prSet presAssocID="{AEE54C39-F408-42D9-ABA6-40608BDCF381}" presName="Name35" presStyleLbl="parChTrans1D3" presStyleIdx="9" presStyleCnt="13"/>
      <dgm:spPr/>
      <dgm:t>
        <a:bodyPr/>
        <a:lstStyle/>
        <a:p>
          <a:endParaRPr lang="nb-NO"/>
        </a:p>
      </dgm:t>
    </dgm:pt>
    <dgm:pt modelId="{6E16A12B-2541-40E9-854E-F0792CEF970D}" type="pres">
      <dgm:prSet presAssocID="{596924B1-8591-434D-9DA4-8A8F8EC27706}" presName="hierRoot2" presStyleCnt="0">
        <dgm:presLayoutVars>
          <dgm:hierBranch val="init"/>
        </dgm:presLayoutVars>
      </dgm:prSet>
      <dgm:spPr/>
      <dgm:t>
        <a:bodyPr/>
        <a:lstStyle/>
        <a:p>
          <a:endParaRPr lang="nb-NO"/>
        </a:p>
      </dgm:t>
    </dgm:pt>
    <dgm:pt modelId="{A2B99343-DCF5-4BAF-ABAC-C207CBA2BA53}" type="pres">
      <dgm:prSet presAssocID="{596924B1-8591-434D-9DA4-8A8F8EC27706}" presName="rootComposite" presStyleCnt="0"/>
      <dgm:spPr/>
      <dgm:t>
        <a:bodyPr/>
        <a:lstStyle/>
        <a:p>
          <a:endParaRPr lang="nb-NO"/>
        </a:p>
      </dgm:t>
    </dgm:pt>
    <dgm:pt modelId="{10303C1E-9DDE-4594-B44A-96440D18B2CD}" type="pres">
      <dgm:prSet presAssocID="{596924B1-8591-434D-9DA4-8A8F8EC27706}" presName="rootText" presStyleLbl="node3" presStyleIdx="9" presStyleCnt="13" custLinFactY="27016" custLinFactNeighborX="2117" custLinFactNeighborY="100000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E828C2C8-F314-46CA-B632-7862F292EFD5}" type="pres">
      <dgm:prSet presAssocID="{596924B1-8591-434D-9DA4-8A8F8EC27706}" presName="rootConnector" presStyleLbl="node3" presStyleIdx="9" presStyleCnt="13"/>
      <dgm:spPr/>
      <dgm:t>
        <a:bodyPr/>
        <a:lstStyle/>
        <a:p>
          <a:endParaRPr lang="nb-NO"/>
        </a:p>
      </dgm:t>
    </dgm:pt>
    <dgm:pt modelId="{93E5C22E-47D1-4929-9301-C7154F2DEB36}" type="pres">
      <dgm:prSet presAssocID="{596924B1-8591-434D-9DA4-8A8F8EC27706}" presName="hierChild4" presStyleCnt="0"/>
      <dgm:spPr/>
      <dgm:t>
        <a:bodyPr/>
        <a:lstStyle/>
        <a:p>
          <a:endParaRPr lang="nb-NO"/>
        </a:p>
      </dgm:t>
    </dgm:pt>
    <dgm:pt modelId="{62212568-046C-4867-9F2E-BBA7513A358A}" type="pres">
      <dgm:prSet presAssocID="{596924B1-8591-434D-9DA4-8A8F8EC27706}" presName="hierChild5" presStyleCnt="0"/>
      <dgm:spPr/>
      <dgm:t>
        <a:bodyPr/>
        <a:lstStyle/>
        <a:p>
          <a:endParaRPr lang="nb-NO"/>
        </a:p>
      </dgm:t>
    </dgm:pt>
    <dgm:pt modelId="{E3324E24-F63D-4471-AD63-310A11DC3B21}" type="pres">
      <dgm:prSet presAssocID="{41D4D5BF-0308-4EFD-AC67-62C7BE536412}" presName="Name35" presStyleLbl="parChTrans1D3" presStyleIdx="10" presStyleCnt="13"/>
      <dgm:spPr/>
      <dgm:t>
        <a:bodyPr/>
        <a:lstStyle/>
        <a:p>
          <a:endParaRPr lang="nb-NO"/>
        </a:p>
      </dgm:t>
    </dgm:pt>
    <dgm:pt modelId="{CB773181-FF4E-4708-B056-E2869263937E}" type="pres">
      <dgm:prSet presAssocID="{59EE1C10-E502-481D-849D-10A5B1739980}" presName="hierRoot2" presStyleCnt="0">
        <dgm:presLayoutVars>
          <dgm:hierBranch val="init"/>
        </dgm:presLayoutVars>
      </dgm:prSet>
      <dgm:spPr/>
      <dgm:t>
        <a:bodyPr/>
        <a:lstStyle/>
        <a:p>
          <a:endParaRPr lang="nb-NO"/>
        </a:p>
      </dgm:t>
    </dgm:pt>
    <dgm:pt modelId="{B9A2354B-3DAB-4FF2-93FC-5DF1ED6BC943}" type="pres">
      <dgm:prSet presAssocID="{59EE1C10-E502-481D-849D-10A5B1739980}" presName="rootComposite" presStyleCnt="0"/>
      <dgm:spPr/>
      <dgm:t>
        <a:bodyPr/>
        <a:lstStyle/>
        <a:p>
          <a:endParaRPr lang="nb-NO"/>
        </a:p>
      </dgm:t>
    </dgm:pt>
    <dgm:pt modelId="{50A3A4ED-7453-4B01-B9BF-F95719FCB10B}" type="pres">
      <dgm:prSet presAssocID="{59EE1C10-E502-481D-849D-10A5B1739980}" presName="rootText" presStyleLbl="node3" presStyleIdx="10" presStyleCnt="13" custLinFactY="27016" custLinFactNeighborX="2117" custLinFactNeighborY="100000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2C0F90C3-95FA-423E-AA94-B78B0079F926}" type="pres">
      <dgm:prSet presAssocID="{59EE1C10-E502-481D-849D-10A5B1739980}" presName="rootConnector" presStyleLbl="node3" presStyleIdx="10" presStyleCnt="13"/>
      <dgm:spPr/>
      <dgm:t>
        <a:bodyPr/>
        <a:lstStyle/>
        <a:p>
          <a:endParaRPr lang="nb-NO"/>
        </a:p>
      </dgm:t>
    </dgm:pt>
    <dgm:pt modelId="{39C3244A-F7C5-4CD5-BCCD-3F41232206BF}" type="pres">
      <dgm:prSet presAssocID="{59EE1C10-E502-481D-849D-10A5B1739980}" presName="hierChild4" presStyleCnt="0"/>
      <dgm:spPr/>
      <dgm:t>
        <a:bodyPr/>
        <a:lstStyle/>
        <a:p>
          <a:endParaRPr lang="nb-NO"/>
        </a:p>
      </dgm:t>
    </dgm:pt>
    <dgm:pt modelId="{054A4ABF-6E32-4F5A-A0AB-D0E4DFAE3406}" type="pres">
      <dgm:prSet presAssocID="{59EE1C10-E502-481D-849D-10A5B1739980}" presName="hierChild5" presStyleCnt="0"/>
      <dgm:spPr/>
      <dgm:t>
        <a:bodyPr/>
        <a:lstStyle/>
        <a:p>
          <a:endParaRPr lang="nb-NO"/>
        </a:p>
      </dgm:t>
    </dgm:pt>
    <dgm:pt modelId="{A57FD4F8-0FC1-4F0E-96EC-4656EF6A3F64}" type="pres">
      <dgm:prSet presAssocID="{2DB8E12D-6ECF-4775-83FA-6EFB5ECB13A8}" presName="Name35" presStyleLbl="parChTrans1D3" presStyleIdx="11" presStyleCnt="13"/>
      <dgm:spPr/>
      <dgm:t>
        <a:bodyPr/>
        <a:lstStyle/>
        <a:p>
          <a:endParaRPr lang="nb-NO"/>
        </a:p>
      </dgm:t>
    </dgm:pt>
    <dgm:pt modelId="{078CC716-1066-4DD2-9DC8-61623109F959}" type="pres">
      <dgm:prSet presAssocID="{49F2E18C-425E-48AF-824F-715EFE512412}" presName="hierRoot2" presStyleCnt="0">
        <dgm:presLayoutVars>
          <dgm:hierBranch val="init"/>
        </dgm:presLayoutVars>
      </dgm:prSet>
      <dgm:spPr/>
      <dgm:t>
        <a:bodyPr/>
        <a:lstStyle/>
        <a:p>
          <a:endParaRPr lang="nb-NO"/>
        </a:p>
      </dgm:t>
    </dgm:pt>
    <dgm:pt modelId="{D51FCFAB-85BA-4151-B5FF-9BDEC816AAF3}" type="pres">
      <dgm:prSet presAssocID="{49F2E18C-425E-48AF-824F-715EFE512412}" presName="rootComposite" presStyleCnt="0"/>
      <dgm:spPr/>
      <dgm:t>
        <a:bodyPr/>
        <a:lstStyle/>
        <a:p>
          <a:endParaRPr lang="nb-NO"/>
        </a:p>
      </dgm:t>
    </dgm:pt>
    <dgm:pt modelId="{FC621479-E04B-4944-B19E-D2E504980C25}" type="pres">
      <dgm:prSet presAssocID="{49F2E18C-425E-48AF-824F-715EFE512412}" presName="rootText" presStyleLbl="node3" presStyleIdx="11" presStyleCnt="13" custLinFactY="27016" custLinFactNeighborX="2117" custLinFactNeighborY="100000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0979751E-E70B-451E-9C11-6B346C52D84E}" type="pres">
      <dgm:prSet presAssocID="{49F2E18C-425E-48AF-824F-715EFE512412}" presName="rootConnector" presStyleLbl="node3" presStyleIdx="11" presStyleCnt="13"/>
      <dgm:spPr/>
      <dgm:t>
        <a:bodyPr/>
        <a:lstStyle/>
        <a:p>
          <a:endParaRPr lang="nb-NO"/>
        </a:p>
      </dgm:t>
    </dgm:pt>
    <dgm:pt modelId="{3B9B534B-6A01-4615-B238-3FDE6B35D307}" type="pres">
      <dgm:prSet presAssocID="{49F2E18C-425E-48AF-824F-715EFE512412}" presName="hierChild4" presStyleCnt="0"/>
      <dgm:spPr/>
      <dgm:t>
        <a:bodyPr/>
        <a:lstStyle/>
        <a:p>
          <a:endParaRPr lang="nb-NO"/>
        </a:p>
      </dgm:t>
    </dgm:pt>
    <dgm:pt modelId="{FA1842E3-84B8-47E5-A92E-92D976FE036E}" type="pres">
      <dgm:prSet presAssocID="{49F2E18C-425E-48AF-824F-715EFE512412}" presName="hierChild5" presStyleCnt="0"/>
      <dgm:spPr/>
      <dgm:t>
        <a:bodyPr/>
        <a:lstStyle/>
        <a:p>
          <a:endParaRPr lang="nb-NO"/>
        </a:p>
      </dgm:t>
    </dgm:pt>
    <dgm:pt modelId="{5E02FA7B-E1DB-436D-AD2C-736D73854958}" type="pres">
      <dgm:prSet presAssocID="{16FEE64B-4B79-4107-82FE-23784ED33DB0}" presName="Name35" presStyleLbl="parChTrans1D3" presStyleIdx="12" presStyleCnt="13"/>
      <dgm:spPr/>
      <dgm:t>
        <a:bodyPr/>
        <a:lstStyle/>
        <a:p>
          <a:endParaRPr lang="nb-NO"/>
        </a:p>
      </dgm:t>
    </dgm:pt>
    <dgm:pt modelId="{7F50DC16-8D1C-4877-93CC-8226D410438F}" type="pres">
      <dgm:prSet presAssocID="{B7C3C08E-3699-4719-AAA6-5F55A22A879E}" presName="hierRoot2" presStyleCnt="0">
        <dgm:presLayoutVars>
          <dgm:hierBranch val="init"/>
        </dgm:presLayoutVars>
      </dgm:prSet>
      <dgm:spPr/>
    </dgm:pt>
    <dgm:pt modelId="{C076C125-A130-43DB-82D7-54AF34466890}" type="pres">
      <dgm:prSet presAssocID="{B7C3C08E-3699-4719-AAA6-5F55A22A879E}" presName="rootComposite" presStyleCnt="0"/>
      <dgm:spPr/>
    </dgm:pt>
    <dgm:pt modelId="{759EAC23-DA56-4A8C-B6ED-1371067B8439}" type="pres">
      <dgm:prSet presAssocID="{B7C3C08E-3699-4719-AAA6-5F55A22A879E}" presName="rootText" presStyleLbl="node3" presStyleIdx="12" presStyleCnt="13" custLinFactY="26343" custLinFactNeighborX="-1489" custLinFactNeighborY="100000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29F1C1AA-A77D-4C35-9309-6B2F68FB732E}" type="pres">
      <dgm:prSet presAssocID="{B7C3C08E-3699-4719-AAA6-5F55A22A879E}" presName="rootConnector" presStyleLbl="node3" presStyleIdx="12" presStyleCnt="13"/>
      <dgm:spPr/>
      <dgm:t>
        <a:bodyPr/>
        <a:lstStyle/>
        <a:p>
          <a:endParaRPr lang="nb-NO"/>
        </a:p>
      </dgm:t>
    </dgm:pt>
    <dgm:pt modelId="{35A62A63-E0E2-4A5D-95C2-654578DE578B}" type="pres">
      <dgm:prSet presAssocID="{B7C3C08E-3699-4719-AAA6-5F55A22A879E}" presName="hierChild4" presStyleCnt="0"/>
      <dgm:spPr/>
    </dgm:pt>
    <dgm:pt modelId="{617CCAC8-F64E-44D7-BB3D-DC30331887F2}" type="pres">
      <dgm:prSet presAssocID="{B7C3C08E-3699-4719-AAA6-5F55A22A879E}" presName="hierChild5" presStyleCnt="0"/>
      <dgm:spPr/>
    </dgm:pt>
    <dgm:pt modelId="{E0ABF8A3-ED1D-4EAE-93D6-82FA94D2C141}" type="pres">
      <dgm:prSet presAssocID="{F477C392-1691-49B7-B5AA-04446FD4A388}" presName="hierChild5" presStyleCnt="0"/>
      <dgm:spPr/>
      <dgm:t>
        <a:bodyPr/>
        <a:lstStyle/>
        <a:p>
          <a:endParaRPr lang="nb-NO"/>
        </a:p>
      </dgm:t>
    </dgm:pt>
    <dgm:pt modelId="{18FCBB34-E0B1-4C64-9746-C539CEA30943}" type="pres">
      <dgm:prSet presAssocID="{5B90EA9F-D251-4E06-98AD-BA8A8510CF6F}" presName="hierChild3" presStyleCnt="0"/>
      <dgm:spPr/>
      <dgm:t>
        <a:bodyPr/>
        <a:lstStyle/>
        <a:p>
          <a:endParaRPr lang="nb-NO"/>
        </a:p>
      </dgm:t>
    </dgm:pt>
    <dgm:pt modelId="{B28A8D6E-F37D-4521-9A2D-F254AC64E4D1}" type="pres">
      <dgm:prSet presAssocID="{A216C69C-3D9B-4A1D-8720-F3F8E72CA61E}" presName="Name111" presStyleLbl="parChTrans1D2" presStyleIdx="2" presStyleCnt="3"/>
      <dgm:spPr/>
      <dgm:t>
        <a:bodyPr/>
        <a:lstStyle/>
        <a:p>
          <a:endParaRPr lang="nb-NO"/>
        </a:p>
      </dgm:t>
    </dgm:pt>
    <dgm:pt modelId="{2ABD438D-68A4-492B-94A6-E768170F0E6A}" type="pres">
      <dgm:prSet presAssocID="{90CB9FC7-8211-4D37-AD9D-2E445A582FBB}" presName="hierRoot3" presStyleCnt="0">
        <dgm:presLayoutVars>
          <dgm:hierBranch/>
        </dgm:presLayoutVars>
      </dgm:prSet>
      <dgm:spPr/>
      <dgm:t>
        <a:bodyPr/>
        <a:lstStyle/>
        <a:p>
          <a:endParaRPr lang="nb-NO"/>
        </a:p>
      </dgm:t>
    </dgm:pt>
    <dgm:pt modelId="{8015E42E-B68F-470D-BB2C-B26FA16DB354}" type="pres">
      <dgm:prSet presAssocID="{90CB9FC7-8211-4D37-AD9D-2E445A582FBB}" presName="rootComposite3" presStyleCnt="0"/>
      <dgm:spPr/>
      <dgm:t>
        <a:bodyPr/>
        <a:lstStyle/>
        <a:p>
          <a:endParaRPr lang="nb-NO"/>
        </a:p>
      </dgm:t>
    </dgm:pt>
    <dgm:pt modelId="{ECBAAA87-B256-463B-95EC-B0CFB99979CC}" type="pres">
      <dgm:prSet presAssocID="{90CB9FC7-8211-4D37-AD9D-2E445A582FBB}" presName="rootText3" presStyleLbl="asst1" presStyleIdx="0" presStyleCnt="1" custLinFactX="-10380" custLinFactNeighborX="-100000" custLinFactNeighborY="-4917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8EA16046-98DE-4925-BB07-FFAD39F52E9D}" type="pres">
      <dgm:prSet presAssocID="{90CB9FC7-8211-4D37-AD9D-2E445A582FBB}" presName="rootConnector3" presStyleLbl="asst1" presStyleIdx="0" presStyleCnt="1"/>
      <dgm:spPr/>
      <dgm:t>
        <a:bodyPr/>
        <a:lstStyle/>
        <a:p>
          <a:endParaRPr lang="nb-NO"/>
        </a:p>
      </dgm:t>
    </dgm:pt>
    <dgm:pt modelId="{BDEC7B24-E756-4C0E-93D3-FC56A54CC3A3}" type="pres">
      <dgm:prSet presAssocID="{90CB9FC7-8211-4D37-AD9D-2E445A582FBB}" presName="hierChild6" presStyleCnt="0"/>
      <dgm:spPr/>
      <dgm:t>
        <a:bodyPr/>
        <a:lstStyle/>
        <a:p>
          <a:endParaRPr lang="nb-NO"/>
        </a:p>
      </dgm:t>
    </dgm:pt>
    <dgm:pt modelId="{1C080AFE-0C13-4958-85DB-1088C8A25320}" type="pres">
      <dgm:prSet presAssocID="{90CB9FC7-8211-4D37-AD9D-2E445A582FBB}" presName="hierChild7" presStyleCnt="0"/>
      <dgm:spPr/>
      <dgm:t>
        <a:bodyPr/>
        <a:lstStyle/>
        <a:p>
          <a:endParaRPr lang="nb-NO"/>
        </a:p>
      </dgm:t>
    </dgm:pt>
    <dgm:pt modelId="{B4703615-90BD-4670-8B11-F2416D7D088C}" type="pres">
      <dgm:prSet presAssocID="{CA5D1460-80A4-4B79-887B-2D5845E81D0A}" presName="hierRoot1" presStyleCnt="0">
        <dgm:presLayoutVars>
          <dgm:hierBranch val="init"/>
        </dgm:presLayoutVars>
      </dgm:prSet>
      <dgm:spPr/>
      <dgm:t>
        <a:bodyPr/>
        <a:lstStyle/>
        <a:p>
          <a:endParaRPr lang="nb-NO"/>
        </a:p>
      </dgm:t>
    </dgm:pt>
    <dgm:pt modelId="{64558704-7707-4D2E-8746-35436C27F974}" type="pres">
      <dgm:prSet presAssocID="{CA5D1460-80A4-4B79-887B-2D5845E81D0A}" presName="rootComposite1" presStyleCnt="0"/>
      <dgm:spPr/>
      <dgm:t>
        <a:bodyPr/>
        <a:lstStyle/>
        <a:p>
          <a:endParaRPr lang="nb-NO"/>
        </a:p>
      </dgm:t>
    </dgm:pt>
    <dgm:pt modelId="{2F0FF512-AB73-4C8F-A4F5-3ACDF2CDDB46}" type="pres">
      <dgm:prSet presAssocID="{CA5D1460-80A4-4B79-887B-2D5845E81D0A}" presName="rootText1" presStyleLbl="node0" presStyleIdx="1" presStyleCnt="2" custAng="0" custScaleX="136219" custLinFactX="-222459" custLinFactY="188132" custLinFactNeighborX="-300000" custLinFactNeighborY="200000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C4BA9D84-05E5-4A9F-AC6D-0D31E143F421}" type="pres">
      <dgm:prSet presAssocID="{CA5D1460-80A4-4B79-887B-2D5845E81D0A}" presName="rootConnector1" presStyleLbl="node1" presStyleIdx="0" presStyleCnt="0"/>
      <dgm:spPr/>
      <dgm:t>
        <a:bodyPr/>
        <a:lstStyle/>
        <a:p>
          <a:endParaRPr lang="nb-NO"/>
        </a:p>
      </dgm:t>
    </dgm:pt>
    <dgm:pt modelId="{595527B8-CD13-4469-BAE7-C6008178CFE7}" type="pres">
      <dgm:prSet presAssocID="{CA5D1460-80A4-4B79-887B-2D5845E81D0A}" presName="hierChild2" presStyleCnt="0"/>
      <dgm:spPr/>
      <dgm:t>
        <a:bodyPr/>
        <a:lstStyle/>
        <a:p>
          <a:endParaRPr lang="nb-NO"/>
        </a:p>
      </dgm:t>
    </dgm:pt>
    <dgm:pt modelId="{7E9BA7C2-AA6F-4A0E-8C3E-38041C5CECE2}" type="pres">
      <dgm:prSet presAssocID="{CA5D1460-80A4-4B79-887B-2D5845E81D0A}" presName="hierChild3" presStyleCnt="0"/>
      <dgm:spPr/>
      <dgm:t>
        <a:bodyPr/>
        <a:lstStyle/>
        <a:p>
          <a:endParaRPr lang="nb-NO"/>
        </a:p>
      </dgm:t>
    </dgm:pt>
  </dgm:ptLst>
  <dgm:cxnLst>
    <dgm:cxn modelId="{15D82FC4-1C50-4D3D-87CC-36884D79360D}" type="presOf" srcId="{2DB8E12D-6ECF-4775-83FA-6EFB5ECB13A8}" destId="{A57FD4F8-0FC1-4F0E-96EC-4656EF6A3F64}" srcOrd="0" destOrd="0" presId="urn:microsoft.com/office/officeart/2005/8/layout/orgChart1"/>
    <dgm:cxn modelId="{86891F49-D62A-49B2-8D03-680E39D1925A}" type="presOf" srcId="{F477C392-1691-49B7-B5AA-04446FD4A388}" destId="{66822278-B5CD-4230-9A98-8AACEFD76047}" srcOrd="0" destOrd="0" presId="urn:microsoft.com/office/officeart/2005/8/layout/orgChart1"/>
    <dgm:cxn modelId="{BE08FCF9-6269-4CF8-9C61-22CE5105F329}" type="presOf" srcId="{65EB5F2D-76CD-4F59-BFC1-9749BB309E60}" destId="{71C3D4EE-24C9-424B-8CB0-9362FA245347}" srcOrd="1" destOrd="0" presId="urn:microsoft.com/office/officeart/2005/8/layout/orgChart1"/>
    <dgm:cxn modelId="{0241B813-1AB4-43FA-8B48-C769631F2F88}" type="presOf" srcId="{90CB9FC7-8211-4D37-AD9D-2E445A582FBB}" destId="{ECBAAA87-B256-463B-95EC-B0CFB99979CC}" srcOrd="0" destOrd="0" presId="urn:microsoft.com/office/officeart/2005/8/layout/orgChart1"/>
    <dgm:cxn modelId="{C098EB36-16BB-4C40-BDEB-CBFBC2756715}" type="presOf" srcId="{41D4D5BF-0308-4EFD-AC67-62C7BE536412}" destId="{E3324E24-F63D-4471-AD63-310A11DC3B21}" srcOrd="0" destOrd="0" presId="urn:microsoft.com/office/officeart/2005/8/layout/orgChart1"/>
    <dgm:cxn modelId="{1D51B319-CD8E-4F7F-95A3-06F8221A80A2}" type="presOf" srcId="{E7532F74-D827-45FC-B4ED-265C612F844E}" destId="{CCF368F1-9E41-42D5-820A-BFBD1CEE255F}" srcOrd="0" destOrd="0" presId="urn:microsoft.com/office/officeart/2005/8/layout/orgChart1"/>
    <dgm:cxn modelId="{449100A9-9C5C-41C9-9549-2C2DD97FC93E}" type="presOf" srcId="{A1A18C91-E9A5-4535-87FA-D1DC64C8A594}" destId="{D8ADAB66-F3C7-4F58-9FCF-15940D9237F2}" srcOrd="0" destOrd="0" presId="urn:microsoft.com/office/officeart/2005/8/layout/orgChart1"/>
    <dgm:cxn modelId="{F43BBAAB-0C9A-4A2F-B886-4DA980D98EBF}" type="presOf" srcId="{BB2DD396-EFC8-4C00-9445-A7DC0B846436}" destId="{AF8B5808-3D25-4FDD-9E9D-70ADDC56CB64}" srcOrd="0" destOrd="0" presId="urn:microsoft.com/office/officeart/2005/8/layout/orgChart1"/>
    <dgm:cxn modelId="{540728F7-433E-4968-BD5A-A75D42780222}" srcId="{F477C392-1691-49B7-B5AA-04446FD4A388}" destId="{B7C3C08E-3699-4719-AAA6-5F55A22A879E}" srcOrd="7" destOrd="0" parTransId="{16FEE64B-4B79-4107-82FE-23784ED33DB0}" sibTransId="{DF1B398E-4472-4989-8D98-2E03CF0026C5}"/>
    <dgm:cxn modelId="{0D740EE9-0BA9-4348-90CF-8994A54BD762}" type="presOf" srcId="{49F2E18C-425E-48AF-824F-715EFE512412}" destId="{FC621479-E04B-4944-B19E-D2E504980C25}" srcOrd="0" destOrd="0" presId="urn:microsoft.com/office/officeart/2005/8/layout/orgChart1"/>
    <dgm:cxn modelId="{42DFC7BE-9A3B-4F75-A74D-C7901D9E9960}" srcId="{F477C392-1691-49B7-B5AA-04446FD4A388}" destId="{596924B1-8591-434D-9DA4-8A8F8EC27706}" srcOrd="4" destOrd="0" parTransId="{AEE54C39-F408-42D9-ABA6-40608BDCF381}" sibTransId="{E0E50C50-F8E3-48D3-A897-6AE77EDDC565}"/>
    <dgm:cxn modelId="{E01698C5-DCC9-4C21-9907-23D3AF71CFD5}" type="presOf" srcId="{5B90EA9F-D251-4E06-98AD-BA8A8510CF6F}" destId="{F0BB7F93-A204-415A-AEE9-B2BC85B04DBF}" srcOrd="1" destOrd="0" presId="urn:microsoft.com/office/officeart/2005/8/layout/orgChart1"/>
    <dgm:cxn modelId="{3B7ABAAC-523F-4541-A088-7417BDAC7855}" type="presOf" srcId="{B7C3C08E-3699-4719-AAA6-5F55A22A879E}" destId="{29F1C1AA-A77D-4C35-9309-6B2F68FB732E}" srcOrd="1" destOrd="0" presId="urn:microsoft.com/office/officeart/2005/8/layout/orgChart1"/>
    <dgm:cxn modelId="{77DCD9D8-AD9D-4AEB-AB76-0F113831B403}" srcId="{04510DA4-10F5-4F74-B6B1-7B1E2C0D58D3}" destId="{BD2013DA-F49A-43D3-BD13-5C2A068F2C2F}" srcOrd="0" destOrd="0" parTransId="{04374248-396E-450E-9DFD-3E645EF0B1DF}" sibTransId="{F4161AE8-197E-40F3-8E65-D1C9CE92ECD1}"/>
    <dgm:cxn modelId="{362DE233-5287-4F7A-8294-C1DB2C67A22E}" type="presOf" srcId="{68AA095A-83EC-449D-A0B4-F8FF0B172435}" destId="{AAC742AA-AAB5-4151-BC24-7BBADC82CB6F}" srcOrd="0" destOrd="0" presId="urn:microsoft.com/office/officeart/2005/8/layout/orgChart1"/>
    <dgm:cxn modelId="{633C2F5E-7DFB-4B85-9D91-E10F8F09F2CE}" type="presOf" srcId="{BD1F6884-7EEE-4154-B8B2-7BBF22593B57}" destId="{94E1B1B1-2112-4112-8247-EE69C3DB7F93}" srcOrd="0" destOrd="0" presId="urn:microsoft.com/office/officeart/2005/8/layout/orgChart1"/>
    <dgm:cxn modelId="{EE36C8F2-8DC1-43D6-86AB-F71F0D04334B}" type="presOf" srcId="{04374248-396E-450E-9DFD-3E645EF0B1DF}" destId="{1E6A4334-B417-4B29-B959-ABD5E87BD228}" srcOrd="0" destOrd="0" presId="urn:microsoft.com/office/officeart/2005/8/layout/orgChart1"/>
    <dgm:cxn modelId="{703F7703-CC0A-4F33-92E1-A12D52F0019A}" srcId="{A1A18C91-E9A5-4535-87FA-D1DC64C8A594}" destId="{5B90EA9F-D251-4E06-98AD-BA8A8510CF6F}" srcOrd="0" destOrd="0" parTransId="{B95F726B-E197-49CF-AC39-D9F72C00A871}" sibTransId="{49FCCC3D-B895-4CC4-AF60-A82AF7DAE08E}"/>
    <dgm:cxn modelId="{6FE469CC-784C-4EA6-8AA3-17705EB9269B}" type="presOf" srcId="{F477C392-1691-49B7-B5AA-04446FD4A388}" destId="{80C56DF2-6351-45D0-94EC-7FBA7889A2A3}" srcOrd="1" destOrd="0" presId="urn:microsoft.com/office/officeart/2005/8/layout/orgChart1"/>
    <dgm:cxn modelId="{D206201F-568F-4E6E-A9D2-10AE4B86641D}" type="presOf" srcId="{82C83FAF-6970-482D-BDC4-42056FC9C15B}" destId="{0E0A2057-5389-46ED-988F-3FCEFEB63B0E}" srcOrd="0" destOrd="0" presId="urn:microsoft.com/office/officeart/2005/8/layout/orgChart1"/>
    <dgm:cxn modelId="{346CB124-C755-49F8-9973-2A72594446BE}" type="presOf" srcId="{6F189D5E-CDF3-49D5-8A37-FCE8E11CA9F8}" destId="{EBAFA4CA-CC4C-4793-8832-21C37DB9912A}" srcOrd="0" destOrd="0" presId="urn:microsoft.com/office/officeart/2005/8/layout/orgChart1"/>
    <dgm:cxn modelId="{1E1BC5EA-B51E-496C-8B23-EAB937E2D76A}" type="presOf" srcId="{59EE1C10-E502-481D-849D-10A5B1739980}" destId="{2C0F90C3-95FA-423E-AA94-B78B0079F926}" srcOrd="1" destOrd="0" presId="urn:microsoft.com/office/officeart/2005/8/layout/orgChart1"/>
    <dgm:cxn modelId="{6743729C-2130-49DE-9FC5-FBF892814EBB}" type="presOf" srcId="{68AA095A-83EC-449D-A0B4-F8FF0B172435}" destId="{49B77C93-79D8-4EB7-A9C6-69919D14E4B7}" srcOrd="1" destOrd="0" presId="urn:microsoft.com/office/officeart/2005/8/layout/orgChart1"/>
    <dgm:cxn modelId="{2311A0F7-8C25-49E0-9805-0E0F88966220}" type="presOf" srcId="{04510DA4-10F5-4F74-B6B1-7B1E2C0D58D3}" destId="{1B2F329C-8721-46DA-8567-7474339AA577}" srcOrd="1" destOrd="0" presId="urn:microsoft.com/office/officeart/2005/8/layout/orgChart1"/>
    <dgm:cxn modelId="{19F3D500-3377-412B-BE1F-3320B8AB0FB1}" srcId="{04510DA4-10F5-4F74-B6B1-7B1E2C0D58D3}" destId="{A3FB85F6-5ECE-4ED1-A30B-16AFC8F7CC92}" srcOrd="4" destOrd="0" parTransId="{08048B36-F933-4CE7-82EC-11208DB61E66}" sibTransId="{448EE202-8439-4613-AB7B-CD692C4A516D}"/>
    <dgm:cxn modelId="{5BBCF525-81B8-4DA7-8E2D-7A2B80BAC69D}" type="presOf" srcId="{596924B1-8591-434D-9DA4-8A8F8EC27706}" destId="{E828C2C8-F314-46CA-B632-7862F292EFD5}" srcOrd="1" destOrd="0" presId="urn:microsoft.com/office/officeart/2005/8/layout/orgChart1"/>
    <dgm:cxn modelId="{35D7BB7F-3FAD-41A8-84DB-4AC14C175B77}" type="presOf" srcId="{CA5D1460-80A4-4B79-887B-2D5845E81D0A}" destId="{C4BA9D84-05E5-4A9F-AC6D-0D31E143F421}" srcOrd="1" destOrd="0" presId="urn:microsoft.com/office/officeart/2005/8/layout/orgChart1"/>
    <dgm:cxn modelId="{43DEF9C8-116F-4B05-A421-B0F685E5D83F}" type="presOf" srcId="{A3FB85F6-5ECE-4ED1-A30B-16AFC8F7CC92}" destId="{7ECBBBF9-9547-4C78-999B-25819C6A0BAB}" srcOrd="1" destOrd="0" presId="urn:microsoft.com/office/officeart/2005/8/layout/orgChart1"/>
    <dgm:cxn modelId="{FACF1027-3B66-444A-87A2-805AFA93F410}" type="presOf" srcId="{596924B1-8591-434D-9DA4-8A8F8EC27706}" destId="{10303C1E-9DDE-4594-B44A-96440D18B2CD}" srcOrd="0" destOrd="0" presId="urn:microsoft.com/office/officeart/2005/8/layout/orgChart1"/>
    <dgm:cxn modelId="{13C5FE16-C064-4B8A-AFE3-6BD0E37AD50A}" type="presOf" srcId="{A216C69C-3D9B-4A1D-8720-F3F8E72CA61E}" destId="{B28A8D6E-F37D-4521-9A2D-F254AC64E4D1}" srcOrd="0" destOrd="0" presId="urn:microsoft.com/office/officeart/2005/8/layout/orgChart1"/>
    <dgm:cxn modelId="{2B13A929-980D-4AFE-ABED-000B750AAE73}" type="presOf" srcId="{A3FB85F6-5ECE-4ED1-A30B-16AFC8F7CC92}" destId="{4F6FC736-FBB1-413D-80DC-3F11B5D8588F}" srcOrd="0" destOrd="0" presId="urn:microsoft.com/office/officeart/2005/8/layout/orgChart1"/>
    <dgm:cxn modelId="{E884CEB0-BE5B-47C8-BB2D-8E669C1D08DB}" type="presOf" srcId="{04510DA4-10F5-4F74-B6B1-7B1E2C0D58D3}" destId="{2061C85A-92F5-4C27-88A3-16C524CA668C}" srcOrd="0" destOrd="0" presId="urn:microsoft.com/office/officeart/2005/8/layout/orgChart1"/>
    <dgm:cxn modelId="{AA6A4A97-CC00-4956-99BC-AD90F8148F7D}" type="presOf" srcId="{59EE1C10-E502-481D-849D-10A5B1739980}" destId="{50A3A4ED-7453-4B01-B9BF-F95719FCB10B}" srcOrd="0" destOrd="0" presId="urn:microsoft.com/office/officeart/2005/8/layout/orgChart1"/>
    <dgm:cxn modelId="{0E41575C-C3F1-4C5F-83AC-307E922AD535}" srcId="{5B90EA9F-D251-4E06-98AD-BA8A8510CF6F}" destId="{90CB9FC7-8211-4D37-AD9D-2E445A582FBB}" srcOrd="1" destOrd="0" parTransId="{A216C69C-3D9B-4A1D-8720-F3F8E72CA61E}" sibTransId="{07FD8605-48F0-43B8-B608-A83490496F59}"/>
    <dgm:cxn modelId="{6E62526B-D958-459B-B87E-9E8892014BC3}" type="presOf" srcId="{BE46C85B-BF62-421A-9690-3197559DF42C}" destId="{60D4CFD1-A76F-4B5C-B90F-2A4CA4DA8C80}" srcOrd="0" destOrd="0" presId="urn:microsoft.com/office/officeart/2005/8/layout/orgChart1"/>
    <dgm:cxn modelId="{8AD450C7-E039-404F-B311-0A324CB7F7C8}" type="presOf" srcId="{D0554E00-6831-43B2-9956-EDAE833F92FC}" destId="{54B2F3DA-8FEA-4BFB-B197-87AD9FEF7CD4}" srcOrd="0" destOrd="0" presId="urn:microsoft.com/office/officeart/2005/8/layout/orgChart1"/>
    <dgm:cxn modelId="{FD8112DC-A877-452F-BCFC-B64B48596689}" type="presOf" srcId="{FBD58521-0186-4478-B13F-677808CFE91C}" destId="{CCD17360-B0B0-4921-A196-BB7F0A392F96}" srcOrd="0" destOrd="0" presId="urn:microsoft.com/office/officeart/2005/8/layout/orgChart1"/>
    <dgm:cxn modelId="{F0455640-BC98-42E7-B36A-121699F379AF}" srcId="{F477C392-1691-49B7-B5AA-04446FD4A388}" destId="{BD1F6884-7EEE-4154-B8B2-7BBF22593B57}" srcOrd="0" destOrd="0" parTransId="{6F189D5E-CDF3-49D5-8A37-FCE8E11CA9F8}" sibTransId="{80D74A14-3BEA-407C-8682-460143FF3F2D}"/>
    <dgm:cxn modelId="{CB8B2386-6581-4500-A559-774DDCDE67D1}" srcId="{F477C392-1691-49B7-B5AA-04446FD4A388}" destId="{65EB5F2D-76CD-4F59-BFC1-9749BB309E60}" srcOrd="2" destOrd="0" parTransId="{B8263FD1-3FD0-4D64-9D7B-4ECC1E459889}" sibTransId="{A1FA9A34-ACF2-45E6-8B4B-405E60A37596}"/>
    <dgm:cxn modelId="{AE4593B9-2776-4226-93EC-D68547D0358B}" srcId="{F477C392-1691-49B7-B5AA-04446FD4A388}" destId="{59EE1C10-E502-481D-849D-10A5B1739980}" srcOrd="5" destOrd="0" parTransId="{41D4D5BF-0308-4EFD-AC67-62C7BE536412}" sibTransId="{BC990463-7093-45B5-8E21-127F4A6755C9}"/>
    <dgm:cxn modelId="{CFE3B33C-8404-4C6E-BDDE-3D548CD9FEBB}" type="presOf" srcId="{08048B36-F933-4CE7-82EC-11208DB61E66}" destId="{6C62762F-AC2F-442D-8B2F-9B0B88080CAF}" srcOrd="0" destOrd="0" presId="urn:microsoft.com/office/officeart/2005/8/layout/orgChart1"/>
    <dgm:cxn modelId="{2F0FBF4E-17F4-4798-92F7-8BB98CC422B9}" srcId="{F477C392-1691-49B7-B5AA-04446FD4A388}" destId="{FBD58521-0186-4478-B13F-677808CFE91C}" srcOrd="3" destOrd="0" parTransId="{16C1BC07-8B5D-4DE1-A3D6-DF32266233BD}" sibTransId="{77836F26-6E45-4988-AE90-FA2350347C0B}"/>
    <dgm:cxn modelId="{E4C4AB71-9075-4A06-95CC-02B577ECA237}" srcId="{04510DA4-10F5-4F74-B6B1-7B1E2C0D58D3}" destId="{F7F65816-6A4C-4B8B-92B0-8D34F449C086}" srcOrd="1" destOrd="0" parTransId="{BE46C85B-BF62-421A-9690-3197559DF42C}" sibTransId="{B5546FBD-2D07-4741-B7AF-B6924B579F6A}"/>
    <dgm:cxn modelId="{C4F48355-6055-4F3B-87F4-ED138D3A5B58}" type="presOf" srcId="{CA5D1460-80A4-4B79-887B-2D5845E81D0A}" destId="{2F0FF512-AB73-4C8F-A4F5-3ACDF2CDDB46}" srcOrd="0" destOrd="0" presId="urn:microsoft.com/office/officeart/2005/8/layout/orgChart1"/>
    <dgm:cxn modelId="{7CD535C2-8819-4560-9369-3A6A69AC9EA4}" type="presOf" srcId="{65EB5F2D-76CD-4F59-BFC1-9749BB309E60}" destId="{C5C0BC4A-3682-44AF-A86A-07C62DE4F824}" srcOrd="0" destOrd="0" presId="urn:microsoft.com/office/officeart/2005/8/layout/orgChart1"/>
    <dgm:cxn modelId="{9B0A7AE0-A1DC-4485-BF83-5E9316CAE8A6}" type="presOf" srcId="{BD2013DA-F49A-43D3-BD13-5C2A068F2C2F}" destId="{1634BD5D-D20F-47F2-9D10-33405088D1F4}" srcOrd="0" destOrd="0" presId="urn:microsoft.com/office/officeart/2005/8/layout/orgChart1"/>
    <dgm:cxn modelId="{DD179C10-DF58-408A-95C2-DB0D805C75A9}" type="presOf" srcId="{F7F65816-6A4C-4B8B-92B0-8D34F449C086}" destId="{B4107E88-BCA9-40EC-801A-A80BEF068B43}" srcOrd="1" destOrd="0" presId="urn:microsoft.com/office/officeart/2005/8/layout/orgChart1"/>
    <dgm:cxn modelId="{9D43FB84-65DD-4C42-8E67-B569F1BB1B00}" srcId="{5B90EA9F-D251-4E06-98AD-BA8A8510CF6F}" destId="{F477C392-1691-49B7-B5AA-04446FD4A388}" srcOrd="2" destOrd="0" parTransId="{E7532F74-D827-45FC-B4ED-265C612F844E}" sibTransId="{0B47D986-3C6E-4499-AAEB-3B38E35C2B6B}"/>
    <dgm:cxn modelId="{C77BF371-3794-4A0C-B812-36128D6A32AD}" type="presOf" srcId="{AEE54C39-F408-42D9-ABA6-40608BDCF381}" destId="{93181CA0-2726-4A2D-9F4E-2267EF4FCCC9}" srcOrd="0" destOrd="0" presId="urn:microsoft.com/office/officeart/2005/8/layout/orgChart1"/>
    <dgm:cxn modelId="{1149F900-FF53-492D-BAE3-D1F452B3365B}" type="presOf" srcId="{B7C3C08E-3699-4719-AAA6-5F55A22A879E}" destId="{759EAC23-DA56-4A8C-B6ED-1371067B8439}" srcOrd="0" destOrd="0" presId="urn:microsoft.com/office/officeart/2005/8/layout/orgChart1"/>
    <dgm:cxn modelId="{C904A995-009D-41C2-906A-34A2905D55D2}" type="presOf" srcId="{BB2DD396-EFC8-4C00-9445-A7DC0B846436}" destId="{5160723F-3F42-4D1F-B293-7FDEBD7536E8}" srcOrd="1" destOrd="0" presId="urn:microsoft.com/office/officeart/2005/8/layout/orgChart1"/>
    <dgm:cxn modelId="{DACB4CAA-5E1E-400B-95CB-EDB2C6999CAB}" type="presOf" srcId="{16C1BC07-8B5D-4DE1-A3D6-DF32266233BD}" destId="{880FF274-C35C-4749-9110-046DAFFE145B}" srcOrd="0" destOrd="0" presId="urn:microsoft.com/office/officeart/2005/8/layout/orgChart1"/>
    <dgm:cxn modelId="{BBFDBF67-CBAE-4F3A-9E92-A3786BAE36D0}" type="presOf" srcId="{BD1F6884-7EEE-4154-B8B2-7BBF22593B57}" destId="{EFF42FA3-EA37-46A3-83D7-C06709B2E4F7}" srcOrd="1" destOrd="0" presId="urn:microsoft.com/office/officeart/2005/8/layout/orgChart1"/>
    <dgm:cxn modelId="{EC8DFE0C-5A04-4EDD-9144-505A578EDC55}" type="presOf" srcId="{BD2013DA-F49A-43D3-BD13-5C2A068F2C2F}" destId="{3E3C3C59-C7EF-4DAA-B3FF-1D792A2D3404}" srcOrd="1" destOrd="0" presId="urn:microsoft.com/office/officeart/2005/8/layout/orgChart1"/>
    <dgm:cxn modelId="{5BE81CEE-3F85-4B0A-AB6B-CAFDE6A0426C}" srcId="{04510DA4-10F5-4F74-B6B1-7B1E2C0D58D3}" destId="{BB2DD396-EFC8-4C00-9445-A7DC0B846436}" srcOrd="2" destOrd="0" parTransId="{82C83FAF-6970-482D-BDC4-42056FC9C15B}" sibTransId="{5BDC9102-151D-4D1D-815D-D519441453AE}"/>
    <dgm:cxn modelId="{1DDD6A94-0C14-44DD-97B1-211166D2D43B}" type="presOf" srcId="{49F2E18C-425E-48AF-824F-715EFE512412}" destId="{0979751E-E70B-451E-9C11-6B346C52D84E}" srcOrd="1" destOrd="0" presId="urn:microsoft.com/office/officeart/2005/8/layout/orgChart1"/>
    <dgm:cxn modelId="{42780A9B-5B68-4A4D-9597-AB558CBC9C0C}" type="presOf" srcId="{30A8CE7A-9D81-4C2F-96B4-BC565B0D72D8}" destId="{6E377868-6A33-4545-A204-8281AFB311CB}" srcOrd="0" destOrd="0" presId="urn:microsoft.com/office/officeart/2005/8/layout/orgChart1"/>
    <dgm:cxn modelId="{8386970A-C2CA-4F6E-9013-5D382BC8FAAF}" srcId="{F477C392-1691-49B7-B5AA-04446FD4A388}" destId="{49F2E18C-425E-48AF-824F-715EFE512412}" srcOrd="6" destOrd="0" parTransId="{2DB8E12D-6ECF-4775-83FA-6EFB5ECB13A8}" sibTransId="{9838BEC7-ED52-4F59-891A-22598A275574}"/>
    <dgm:cxn modelId="{B69F045D-529B-43F4-8B73-41E5B49E08E3}" type="presOf" srcId="{5B90EA9F-D251-4E06-98AD-BA8A8510CF6F}" destId="{F951B417-24AC-4D26-97BF-3333A1C0A2D1}" srcOrd="0" destOrd="0" presId="urn:microsoft.com/office/officeart/2005/8/layout/orgChart1"/>
    <dgm:cxn modelId="{7B5CFF9A-F7ED-4420-AECB-02714A447BBC}" srcId="{F477C392-1691-49B7-B5AA-04446FD4A388}" destId="{FD1D24C2-6C90-488F-9006-B844511415AB}" srcOrd="1" destOrd="0" parTransId="{D0554E00-6831-43B2-9956-EDAE833F92FC}" sibTransId="{922A0318-75E2-4756-8EEE-3B19B59A8BFE}"/>
    <dgm:cxn modelId="{A165CEA1-565B-43FC-AA5C-B6231AECA513}" type="presOf" srcId="{F14050DD-E1F3-4CFE-BC19-52C16944CAEC}" destId="{3CB66EA1-3973-4FD3-88FC-E219729DA170}" srcOrd="0" destOrd="0" presId="urn:microsoft.com/office/officeart/2005/8/layout/orgChart1"/>
    <dgm:cxn modelId="{0D2D2D42-3BF9-4170-B90A-489A70E21E64}" type="presOf" srcId="{F7F65816-6A4C-4B8B-92B0-8D34F449C086}" destId="{5B60E130-BE65-4030-84A8-1C26E7D80F7F}" srcOrd="0" destOrd="0" presId="urn:microsoft.com/office/officeart/2005/8/layout/orgChart1"/>
    <dgm:cxn modelId="{15D8D788-CB83-494C-9BE8-C4AA1DC3EDC8}" type="presOf" srcId="{FD1D24C2-6C90-488F-9006-B844511415AB}" destId="{A3A71889-D2F5-452A-A50C-D510ABDF6C25}" srcOrd="1" destOrd="0" presId="urn:microsoft.com/office/officeart/2005/8/layout/orgChart1"/>
    <dgm:cxn modelId="{BA443C24-7B00-472B-A8C0-0C226AB064F7}" srcId="{5B90EA9F-D251-4E06-98AD-BA8A8510CF6F}" destId="{04510DA4-10F5-4F74-B6B1-7B1E2C0D58D3}" srcOrd="0" destOrd="0" parTransId="{30A8CE7A-9D81-4C2F-96B4-BC565B0D72D8}" sibTransId="{E5D26DD3-56F9-40B7-B6A8-4D65B62DA8E8}"/>
    <dgm:cxn modelId="{131E0418-FEFE-4388-9AE2-9785CB538992}" type="presOf" srcId="{FD1D24C2-6C90-488F-9006-B844511415AB}" destId="{C2AA893C-BAC1-4979-A407-DA05B1E581CC}" srcOrd="0" destOrd="0" presId="urn:microsoft.com/office/officeart/2005/8/layout/orgChart1"/>
    <dgm:cxn modelId="{CF0CB0D4-59BA-4835-9A1C-ACF0E40BF307}" type="presOf" srcId="{16FEE64B-4B79-4107-82FE-23784ED33DB0}" destId="{5E02FA7B-E1DB-436D-AD2C-736D73854958}" srcOrd="0" destOrd="0" presId="urn:microsoft.com/office/officeart/2005/8/layout/orgChart1"/>
    <dgm:cxn modelId="{676EAA56-30F1-4BFB-BC2B-1713E1401D17}" srcId="{04510DA4-10F5-4F74-B6B1-7B1E2C0D58D3}" destId="{68AA095A-83EC-449D-A0B4-F8FF0B172435}" srcOrd="3" destOrd="0" parTransId="{F14050DD-E1F3-4CFE-BC19-52C16944CAEC}" sibTransId="{63121392-0B46-4B0D-8194-40094FADEEDF}"/>
    <dgm:cxn modelId="{9BE07544-B8EF-4294-832F-FC0417FB90D2}" type="presOf" srcId="{90CB9FC7-8211-4D37-AD9D-2E445A582FBB}" destId="{8EA16046-98DE-4925-BB07-FFAD39F52E9D}" srcOrd="1" destOrd="0" presId="urn:microsoft.com/office/officeart/2005/8/layout/orgChart1"/>
    <dgm:cxn modelId="{09FF8A48-107A-4394-BAD6-70B5E062E381}" type="presOf" srcId="{FBD58521-0186-4478-B13F-677808CFE91C}" destId="{81D3DA92-4050-486A-9A51-71350FEAF02F}" srcOrd="1" destOrd="0" presId="urn:microsoft.com/office/officeart/2005/8/layout/orgChart1"/>
    <dgm:cxn modelId="{19DD72E0-52E9-434E-88E8-041EA637BA82}" srcId="{A1A18C91-E9A5-4535-87FA-D1DC64C8A594}" destId="{CA5D1460-80A4-4B79-887B-2D5845E81D0A}" srcOrd="1" destOrd="0" parTransId="{EAEB7ED5-E1EF-4C6A-A342-0C24A664F194}" sibTransId="{5A28E34D-A1D4-45DF-B376-3DFD1D369D15}"/>
    <dgm:cxn modelId="{5A43F9BD-958C-46EC-96A6-2FB4A54F58E5}" type="presOf" srcId="{B8263FD1-3FD0-4D64-9D7B-4ECC1E459889}" destId="{E3F45270-E8DF-4AC3-B7AB-EC853D5E66A4}" srcOrd="0" destOrd="0" presId="urn:microsoft.com/office/officeart/2005/8/layout/orgChart1"/>
    <dgm:cxn modelId="{42C28B21-A497-463A-9BB8-6F5E47365575}" type="presParOf" srcId="{D8ADAB66-F3C7-4F58-9FCF-15940D9237F2}" destId="{B973BE07-5D74-4C35-ABA2-DCB7410DC124}" srcOrd="0" destOrd="0" presId="urn:microsoft.com/office/officeart/2005/8/layout/orgChart1"/>
    <dgm:cxn modelId="{541398C8-95BC-48DF-A8A1-8DB58D6AC57A}" type="presParOf" srcId="{B973BE07-5D74-4C35-ABA2-DCB7410DC124}" destId="{E16FB8F2-95F8-471E-AFDC-19B017D93D14}" srcOrd="0" destOrd="0" presId="urn:microsoft.com/office/officeart/2005/8/layout/orgChart1"/>
    <dgm:cxn modelId="{CBD88F56-8E75-43D5-A162-80C4EB5CD0A2}" type="presParOf" srcId="{E16FB8F2-95F8-471E-AFDC-19B017D93D14}" destId="{F951B417-24AC-4D26-97BF-3333A1C0A2D1}" srcOrd="0" destOrd="0" presId="urn:microsoft.com/office/officeart/2005/8/layout/orgChart1"/>
    <dgm:cxn modelId="{39F59043-E08C-426B-9ED6-AAC66F29A123}" type="presParOf" srcId="{E16FB8F2-95F8-471E-AFDC-19B017D93D14}" destId="{F0BB7F93-A204-415A-AEE9-B2BC85B04DBF}" srcOrd="1" destOrd="0" presId="urn:microsoft.com/office/officeart/2005/8/layout/orgChart1"/>
    <dgm:cxn modelId="{060EB249-3DFB-4356-912E-1ED8DF10ED9E}" type="presParOf" srcId="{B973BE07-5D74-4C35-ABA2-DCB7410DC124}" destId="{0B551202-F14A-4664-8411-F53218AD3C10}" srcOrd="1" destOrd="0" presId="urn:microsoft.com/office/officeart/2005/8/layout/orgChart1"/>
    <dgm:cxn modelId="{28A807A6-5995-490F-8C5C-8E9AFF6A6234}" type="presParOf" srcId="{0B551202-F14A-4664-8411-F53218AD3C10}" destId="{6E377868-6A33-4545-A204-8281AFB311CB}" srcOrd="0" destOrd="0" presId="urn:microsoft.com/office/officeart/2005/8/layout/orgChart1"/>
    <dgm:cxn modelId="{258B4569-6D8D-47B1-8D6D-0E927A4EFE34}" type="presParOf" srcId="{0B551202-F14A-4664-8411-F53218AD3C10}" destId="{0705DDDE-BD4D-4801-8599-9D420EB1089A}" srcOrd="1" destOrd="0" presId="urn:microsoft.com/office/officeart/2005/8/layout/orgChart1"/>
    <dgm:cxn modelId="{B3ED0836-D96C-49A4-BC85-871C213653A5}" type="presParOf" srcId="{0705DDDE-BD4D-4801-8599-9D420EB1089A}" destId="{BE666F25-2A41-4A30-BA89-A6F264590203}" srcOrd="0" destOrd="0" presId="urn:microsoft.com/office/officeart/2005/8/layout/orgChart1"/>
    <dgm:cxn modelId="{F2C9B748-8CC5-4648-8F2E-B9C27AA6174D}" type="presParOf" srcId="{BE666F25-2A41-4A30-BA89-A6F264590203}" destId="{2061C85A-92F5-4C27-88A3-16C524CA668C}" srcOrd="0" destOrd="0" presId="urn:microsoft.com/office/officeart/2005/8/layout/orgChart1"/>
    <dgm:cxn modelId="{F01F080D-6A82-4D11-8D07-C586B08A5804}" type="presParOf" srcId="{BE666F25-2A41-4A30-BA89-A6F264590203}" destId="{1B2F329C-8721-46DA-8567-7474339AA577}" srcOrd="1" destOrd="0" presId="urn:microsoft.com/office/officeart/2005/8/layout/orgChart1"/>
    <dgm:cxn modelId="{58C9DC33-CA42-4D36-94ED-3DDB1C88B92C}" type="presParOf" srcId="{0705DDDE-BD4D-4801-8599-9D420EB1089A}" destId="{AEF59745-1E0D-4A77-B405-5E03D64D9410}" srcOrd="1" destOrd="0" presId="urn:microsoft.com/office/officeart/2005/8/layout/orgChart1"/>
    <dgm:cxn modelId="{6573E291-CD47-43C5-98BF-66A1D7F2A0F0}" type="presParOf" srcId="{AEF59745-1E0D-4A77-B405-5E03D64D9410}" destId="{1E6A4334-B417-4B29-B959-ABD5E87BD228}" srcOrd="0" destOrd="0" presId="urn:microsoft.com/office/officeart/2005/8/layout/orgChart1"/>
    <dgm:cxn modelId="{0A3EA05D-7065-4CD8-8506-900B65092EFF}" type="presParOf" srcId="{AEF59745-1E0D-4A77-B405-5E03D64D9410}" destId="{6AFA282C-6730-4E21-A03F-0CC165D0027C}" srcOrd="1" destOrd="0" presId="urn:microsoft.com/office/officeart/2005/8/layout/orgChart1"/>
    <dgm:cxn modelId="{E1E6E599-79D5-4364-A044-49C8955BA95A}" type="presParOf" srcId="{6AFA282C-6730-4E21-A03F-0CC165D0027C}" destId="{FCAE4794-F26C-45B0-AFF1-D6A7AA5F87FB}" srcOrd="0" destOrd="0" presId="urn:microsoft.com/office/officeart/2005/8/layout/orgChart1"/>
    <dgm:cxn modelId="{462642F0-31A5-4486-9BBE-BF840328A468}" type="presParOf" srcId="{FCAE4794-F26C-45B0-AFF1-D6A7AA5F87FB}" destId="{1634BD5D-D20F-47F2-9D10-33405088D1F4}" srcOrd="0" destOrd="0" presId="urn:microsoft.com/office/officeart/2005/8/layout/orgChart1"/>
    <dgm:cxn modelId="{5145857E-6A1B-4365-9C77-4A3C8811AF92}" type="presParOf" srcId="{FCAE4794-F26C-45B0-AFF1-D6A7AA5F87FB}" destId="{3E3C3C59-C7EF-4DAA-B3FF-1D792A2D3404}" srcOrd="1" destOrd="0" presId="urn:microsoft.com/office/officeart/2005/8/layout/orgChart1"/>
    <dgm:cxn modelId="{55C7381D-9B25-4AA7-9948-51B606E30B05}" type="presParOf" srcId="{6AFA282C-6730-4E21-A03F-0CC165D0027C}" destId="{2B49E04E-0245-440B-A58A-6A4AF024518C}" srcOrd="1" destOrd="0" presId="urn:microsoft.com/office/officeart/2005/8/layout/orgChart1"/>
    <dgm:cxn modelId="{C8A83007-E176-46A6-8572-C679D7A2AF8D}" type="presParOf" srcId="{6AFA282C-6730-4E21-A03F-0CC165D0027C}" destId="{E4CB53AF-28C1-49BD-88DF-F26BFD08A52E}" srcOrd="2" destOrd="0" presId="urn:microsoft.com/office/officeart/2005/8/layout/orgChart1"/>
    <dgm:cxn modelId="{BEC34CC7-E514-4AC6-B96F-F40A3F5A7DF1}" type="presParOf" srcId="{AEF59745-1E0D-4A77-B405-5E03D64D9410}" destId="{60D4CFD1-A76F-4B5C-B90F-2A4CA4DA8C80}" srcOrd="2" destOrd="0" presId="urn:microsoft.com/office/officeart/2005/8/layout/orgChart1"/>
    <dgm:cxn modelId="{91D742C4-8852-4603-9119-BEA0E3DEA0B0}" type="presParOf" srcId="{AEF59745-1E0D-4A77-B405-5E03D64D9410}" destId="{550D53AF-C28F-497C-99DD-422A664986FA}" srcOrd="3" destOrd="0" presId="urn:microsoft.com/office/officeart/2005/8/layout/orgChart1"/>
    <dgm:cxn modelId="{4BE8246F-E136-4E55-B947-96071BADDB56}" type="presParOf" srcId="{550D53AF-C28F-497C-99DD-422A664986FA}" destId="{E6C744B6-3DAC-4038-ABD0-5C4D78116EF5}" srcOrd="0" destOrd="0" presId="urn:microsoft.com/office/officeart/2005/8/layout/orgChart1"/>
    <dgm:cxn modelId="{922F39A2-648C-4ED9-9EF7-529E72BD59DF}" type="presParOf" srcId="{E6C744B6-3DAC-4038-ABD0-5C4D78116EF5}" destId="{5B60E130-BE65-4030-84A8-1C26E7D80F7F}" srcOrd="0" destOrd="0" presId="urn:microsoft.com/office/officeart/2005/8/layout/orgChart1"/>
    <dgm:cxn modelId="{805733B7-2EB0-42E3-99BC-91038361B15C}" type="presParOf" srcId="{E6C744B6-3DAC-4038-ABD0-5C4D78116EF5}" destId="{B4107E88-BCA9-40EC-801A-A80BEF068B43}" srcOrd="1" destOrd="0" presId="urn:microsoft.com/office/officeart/2005/8/layout/orgChart1"/>
    <dgm:cxn modelId="{87E8E6CE-8A66-42AE-B9A8-59BE5DAED7E3}" type="presParOf" srcId="{550D53AF-C28F-497C-99DD-422A664986FA}" destId="{24A85776-BF51-4B48-A335-EF530BF51C54}" srcOrd="1" destOrd="0" presId="urn:microsoft.com/office/officeart/2005/8/layout/orgChart1"/>
    <dgm:cxn modelId="{6ACFB200-4C70-41DB-B8A1-FB48294E43CD}" type="presParOf" srcId="{550D53AF-C28F-497C-99DD-422A664986FA}" destId="{7C4EA5BE-C2CF-465B-A5CF-28993DF67D70}" srcOrd="2" destOrd="0" presId="urn:microsoft.com/office/officeart/2005/8/layout/orgChart1"/>
    <dgm:cxn modelId="{20B94594-51A2-42AF-B84E-4CC793778673}" type="presParOf" srcId="{AEF59745-1E0D-4A77-B405-5E03D64D9410}" destId="{0E0A2057-5389-46ED-988F-3FCEFEB63B0E}" srcOrd="4" destOrd="0" presId="urn:microsoft.com/office/officeart/2005/8/layout/orgChart1"/>
    <dgm:cxn modelId="{208B42C5-D660-4751-9852-EAACC6F6BB32}" type="presParOf" srcId="{AEF59745-1E0D-4A77-B405-5E03D64D9410}" destId="{30C3787D-19E5-4A8B-9DD3-6313E4AFE6B1}" srcOrd="5" destOrd="0" presId="urn:microsoft.com/office/officeart/2005/8/layout/orgChart1"/>
    <dgm:cxn modelId="{BF155F9C-141A-4CB4-B556-CBC7CA6E2261}" type="presParOf" srcId="{30C3787D-19E5-4A8B-9DD3-6313E4AFE6B1}" destId="{515696FA-4480-45ED-A4FE-CB1752F3A295}" srcOrd="0" destOrd="0" presId="urn:microsoft.com/office/officeart/2005/8/layout/orgChart1"/>
    <dgm:cxn modelId="{AE7A1A58-78D6-4978-AA2B-E0CFA759012C}" type="presParOf" srcId="{515696FA-4480-45ED-A4FE-CB1752F3A295}" destId="{AF8B5808-3D25-4FDD-9E9D-70ADDC56CB64}" srcOrd="0" destOrd="0" presId="urn:microsoft.com/office/officeart/2005/8/layout/orgChart1"/>
    <dgm:cxn modelId="{BDF07E62-2E79-4B0F-8684-80CA8FCE3A55}" type="presParOf" srcId="{515696FA-4480-45ED-A4FE-CB1752F3A295}" destId="{5160723F-3F42-4D1F-B293-7FDEBD7536E8}" srcOrd="1" destOrd="0" presId="urn:microsoft.com/office/officeart/2005/8/layout/orgChart1"/>
    <dgm:cxn modelId="{EEA8BED5-89F9-41FA-B9CF-BB740FD1DE14}" type="presParOf" srcId="{30C3787D-19E5-4A8B-9DD3-6313E4AFE6B1}" destId="{319C581E-6232-424C-A8C4-E9CC1207CDD8}" srcOrd="1" destOrd="0" presId="urn:microsoft.com/office/officeart/2005/8/layout/orgChart1"/>
    <dgm:cxn modelId="{A95B9103-FABB-4681-8709-0170664D0F3C}" type="presParOf" srcId="{30C3787D-19E5-4A8B-9DD3-6313E4AFE6B1}" destId="{71BC44BE-9FD3-4DF0-A988-8AF0196204F8}" srcOrd="2" destOrd="0" presId="urn:microsoft.com/office/officeart/2005/8/layout/orgChart1"/>
    <dgm:cxn modelId="{3C60B147-5F0F-488D-9E57-40D86564D294}" type="presParOf" srcId="{AEF59745-1E0D-4A77-B405-5E03D64D9410}" destId="{3CB66EA1-3973-4FD3-88FC-E219729DA170}" srcOrd="6" destOrd="0" presId="urn:microsoft.com/office/officeart/2005/8/layout/orgChart1"/>
    <dgm:cxn modelId="{A496612A-B674-40AC-B90B-5B8CC9807783}" type="presParOf" srcId="{AEF59745-1E0D-4A77-B405-5E03D64D9410}" destId="{632DD7D5-6520-411F-9E40-0B79D1A7EC26}" srcOrd="7" destOrd="0" presId="urn:microsoft.com/office/officeart/2005/8/layout/orgChart1"/>
    <dgm:cxn modelId="{83C45950-42A9-434B-B60E-CEE41D0CAC02}" type="presParOf" srcId="{632DD7D5-6520-411F-9E40-0B79D1A7EC26}" destId="{C2680577-1F12-400C-808C-06C115694973}" srcOrd="0" destOrd="0" presId="urn:microsoft.com/office/officeart/2005/8/layout/orgChart1"/>
    <dgm:cxn modelId="{9BFD84D8-7858-45F6-86EA-CD8DF95E0A10}" type="presParOf" srcId="{C2680577-1F12-400C-808C-06C115694973}" destId="{AAC742AA-AAB5-4151-BC24-7BBADC82CB6F}" srcOrd="0" destOrd="0" presId="urn:microsoft.com/office/officeart/2005/8/layout/orgChart1"/>
    <dgm:cxn modelId="{5AA03DFB-42B0-4935-8E77-8F542119BFE5}" type="presParOf" srcId="{C2680577-1F12-400C-808C-06C115694973}" destId="{49B77C93-79D8-4EB7-A9C6-69919D14E4B7}" srcOrd="1" destOrd="0" presId="urn:microsoft.com/office/officeart/2005/8/layout/orgChart1"/>
    <dgm:cxn modelId="{8AA56878-EF5E-4100-B213-EEE7FEB29968}" type="presParOf" srcId="{632DD7D5-6520-411F-9E40-0B79D1A7EC26}" destId="{27E6584A-FC08-471C-95BC-86E661544068}" srcOrd="1" destOrd="0" presId="urn:microsoft.com/office/officeart/2005/8/layout/orgChart1"/>
    <dgm:cxn modelId="{7F7341EB-207A-43F4-949F-FB35193EBD7B}" type="presParOf" srcId="{632DD7D5-6520-411F-9E40-0B79D1A7EC26}" destId="{632BA895-E7CF-4F56-B14E-B4093902D9AC}" srcOrd="2" destOrd="0" presId="urn:microsoft.com/office/officeart/2005/8/layout/orgChart1"/>
    <dgm:cxn modelId="{1AE14B5B-F058-4874-BED8-5D5C9E907F2E}" type="presParOf" srcId="{AEF59745-1E0D-4A77-B405-5E03D64D9410}" destId="{6C62762F-AC2F-442D-8B2F-9B0B88080CAF}" srcOrd="8" destOrd="0" presId="urn:microsoft.com/office/officeart/2005/8/layout/orgChart1"/>
    <dgm:cxn modelId="{0DAB454F-1D49-467A-AA4C-5AA934AD6BFF}" type="presParOf" srcId="{AEF59745-1E0D-4A77-B405-5E03D64D9410}" destId="{079AFB45-D38B-4F0A-95BA-900D2FAD15EC}" srcOrd="9" destOrd="0" presId="urn:microsoft.com/office/officeart/2005/8/layout/orgChart1"/>
    <dgm:cxn modelId="{29E3793D-3651-4D65-96C6-BD1C303C9065}" type="presParOf" srcId="{079AFB45-D38B-4F0A-95BA-900D2FAD15EC}" destId="{DFA8396B-07AF-4E13-B79B-48CB738E5650}" srcOrd="0" destOrd="0" presId="urn:microsoft.com/office/officeart/2005/8/layout/orgChart1"/>
    <dgm:cxn modelId="{891ABD2B-AE55-41D1-900E-FF45B7F40E00}" type="presParOf" srcId="{DFA8396B-07AF-4E13-B79B-48CB738E5650}" destId="{4F6FC736-FBB1-413D-80DC-3F11B5D8588F}" srcOrd="0" destOrd="0" presId="urn:microsoft.com/office/officeart/2005/8/layout/orgChart1"/>
    <dgm:cxn modelId="{BCB7919F-77F7-442A-8DF1-703B68B0E968}" type="presParOf" srcId="{DFA8396B-07AF-4E13-B79B-48CB738E5650}" destId="{7ECBBBF9-9547-4C78-999B-25819C6A0BAB}" srcOrd="1" destOrd="0" presId="urn:microsoft.com/office/officeart/2005/8/layout/orgChart1"/>
    <dgm:cxn modelId="{BFD833BA-A1CC-49AE-BBCB-8A8693C44617}" type="presParOf" srcId="{079AFB45-D38B-4F0A-95BA-900D2FAD15EC}" destId="{30340E19-AEAA-474B-8307-66D40483C9EE}" srcOrd="1" destOrd="0" presId="urn:microsoft.com/office/officeart/2005/8/layout/orgChart1"/>
    <dgm:cxn modelId="{5850F6E5-A066-4DC6-A37D-342BE4E8464B}" type="presParOf" srcId="{079AFB45-D38B-4F0A-95BA-900D2FAD15EC}" destId="{C3740249-C9EF-4604-B5D0-0C49FA2714AC}" srcOrd="2" destOrd="0" presId="urn:microsoft.com/office/officeart/2005/8/layout/orgChart1"/>
    <dgm:cxn modelId="{DD0F41CA-3774-4E1A-9B12-27A2BB551F26}" type="presParOf" srcId="{0705DDDE-BD4D-4801-8599-9D420EB1089A}" destId="{EBDB35DA-ABFB-42CF-A0CE-BA2BD88BBF99}" srcOrd="2" destOrd="0" presId="urn:microsoft.com/office/officeart/2005/8/layout/orgChart1"/>
    <dgm:cxn modelId="{54D80217-EBF0-46D5-8AD1-3A9413106C2A}" type="presParOf" srcId="{0B551202-F14A-4664-8411-F53218AD3C10}" destId="{CCF368F1-9E41-42D5-820A-BFBD1CEE255F}" srcOrd="2" destOrd="0" presId="urn:microsoft.com/office/officeart/2005/8/layout/orgChart1"/>
    <dgm:cxn modelId="{811E0A49-4BE1-484C-A666-34209D568CEB}" type="presParOf" srcId="{0B551202-F14A-4664-8411-F53218AD3C10}" destId="{59BCFC3E-4604-4272-BD2D-D1D4F3428F89}" srcOrd="3" destOrd="0" presId="urn:microsoft.com/office/officeart/2005/8/layout/orgChart1"/>
    <dgm:cxn modelId="{B7BCD4C0-318E-4D8B-9E16-861890A1FB62}" type="presParOf" srcId="{59BCFC3E-4604-4272-BD2D-D1D4F3428F89}" destId="{B09E99EF-C55B-45BD-BA17-5AB62CDD9452}" srcOrd="0" destOrd="0" presId="urn:microsoft.com/office/officeart/2005/8/layout/orgChart1"/>
    <dgm:cxn modelId="{368F69A7-918C-4C94-A955-3FD449065A8A}" type="presParOf" srcId="{B09E99EF-C55B-45BD-BA17-5AB62CDD9452}" destId="{66822278-B5CD-4230-9A98-8AACEFD76047}" srcOrd="0" destOrd="0" presId="urn:microsoft.com/office/officeart/2005/8/layout/orgChart1"/>
    <dgm:cxn modelId="{5C23B5DE-1E03-4C1F-B60F-F79635A6C81C}" type="presParOf" srcId="{B09E99EF-C55B-45BD-BA17-5AB62CDD9452}" destId="{80C56DF2-6351-45D0-94EC-7FBA7889A2A3}" srcOrd="1" destOrd="0" presId="urn:microsoft.com/office/officeart/2005/8/layout/orgChart1"/>
    <dgm:cxn modelId="{827A9A04-DB53-4FC9-B3D4-993BE933FE21}" type="presParOf" srcId="{59BCFC3E-4604-4272-BD2D-D1D4F3428F89}" destId="{7F017EEE-D0CE-4FB1-9C1F-362C59527B6A}" srcOrd="1" destOrd="0" presId="urn:microsoft.com/office/officeart/2005/8/layout/orgChart1"/>
    <dgm:cxn modelId="{1FF6BC20-F725-46B1-BF25-47426E514BBC}" type="presParOf" srcId="{7F017EEE-D0CE-4FB1-9C1F-362C59527B6A}" destId="{EBAFA4CA-CC4C-4793-8832-21C37DB9912A}" srcOrd="0" destOrd="0" presId="urn:microsoft.com/office/officeart/2005/8/layout/orgChart1"/>
    <dgm:cxn modelId="{D9488672-DC62-4431-8E6C-199C4740766F}" type="presParOf" srcId="{7F017EEE-D0CE-4FB1-9C1F-362C59527B6A}" destId="{24F6E574-20C4-4A18-8B8E-8B87EB36AB2B}" srcOrd="1" destOrd="0" presId="urn:microsoft.com/office/officeart/2005/8/layout/orgChart1"/>
    <dgm:cxn modelId="{21F753AB-3AB3-4D84-80E9-1D07BFD51119}" type="presParOf" srcId="{24F6E574-20C4-4A18-8B8E-8B87EB36AB2B}" destId="{A4480630-9F8D-48FE-AE73-EDCEE25BF6AF}" srcOrd="0" destOrd="0" presId="urn:microsoft.com/office/officeart/2005/8/layout/orgChart1"/>
    <dgm:cxn modelId="{41800E97-D2EC-4505-B2A4-E12CA6931783}" type="presParOf" srcId="{A4480630-9F8D-48FE-AE73-EDCEE25BF6AF}" destId="{94E1B1B1-2112-4112-8247-EE69C3DB7F93}" srcOrd="0" destOrd="0" presId="urn:microsoft.com/office/officeart/2005/8/layout/orgChart1"/>
    <dgm:cxn modelId="{8F5FE769-F43C-4388-A859-0EFBC848521D}" type="presParOf" srcId="{A4480630-9F8D-48FE-AE73-EDCEE25BF6AF}" destId="{EFF42FA3-EA37-46A3-83D7-C06709B2E4F7}" srcOrd="1" destOrd="0" presId="urn:microsoft.com/office/officeart/2005/8/layout/orgChart1"/>
    <dgm:cxn modelId="{1B59E2D9-FC47-49E7-B5C3-CB644416BF04}" type="presParOf" srcId="{24F6E574-20C4-4A18-8B8E-8B87EB36AB2B}" destId="{7E92211E-DBDC-4AE4-81B9-621D1456E557}" srcOrd="1" destOrd="0" presId="urn:microsoft.com/office/officeart/2005/8/layout/orgChart1"/>
    <dgm:cxn modelId="{C1DB339D-16E2-47CC-811D-12BFE8605C9D}" type="presParOf" srcId="{24F6E574-20C4-4A18-8B8E-8B87EB36AB2B}" destId="{718DFEBC-D5B2-4962-8D2C-E8215123C78F}" srcOrd="2" destOrd="0" presId="urn:microsoft.com/office/officeart/2005/8/layout/orgChart1"/>
    <dgm:cxn modelId="{2C5B7DE7-068C-4FBF-9B84-955828614F2C}" type="presParOf" srcId="{7F017EEE-D0CE-4FB1-9C1F-362C59527B6A}" destId="{54B2F3DA-8FEA-4BFB-B197-87AD9FEF7CD4}" srcOrd="2" destOrd="0" presId="urn:microsoft.com/office/officeart/2005/8/layout/orgChart1"/>
    <dgm:cxn modelId="{D1F83984-6481-45BD-8FD6-72C347BC23F3}" type="presParOf" srcId="{7F017EEE-D0CE-4FB1-9C1F-362C59527B6A}" destId="{4B6A25A6-C31D-466F-9D1C-112D3AE5511E}" srcOrd="3" destOrd="0" presId="urn:microsoft.com/office/officeart/2005/8/layout/orgChart1"/>
    <dgm:cxn modelId="{6DEAC7F4-9289-4F75-8CA7-C213D3BC56F3}" type="presParOf" srcId="{4B6A25A6-C31D-466F-9D1C-112D3AE5511E}" destId="{9A10ACC5-FDFC-403B-BB10-F1E998253C61}" srcOrd="0" destOrd="0" presId="urn:microsoft.com/office/officeart/2005/8/layout/orgChart1"/>
    <dgm:cxn modelId="{821889C2-BD7E-443C-B0A5-64A4EDC103BB}" type="presParOf" srcId="{9A10ACC5-FDFC-403B-BB10-F1E998253C61}" destId="{C2AA893C-BAC1-4979-A407-DA05B1E581CC}" srcOrd="0" destOrd="0" presId="urn:microsoft.com/office/officeart/2005/8/layout/orgChart1"/>
    <dgm:cxn modelId="{D42E09B1-4D0C-4BC0-BC9D-3826AA45AD3C}" type="presParOf" srcId="{9A10ACC5-FDFC-403B-BB10-F1E998253C61}" destId="{A3A71889-D2F5-452A-A50C-D510ABDF6C25}" srcOrd="1" destOrd="0" presId="urn:microsoft.com/office/officeart/2005/8/layout/orgChart1"/>
    <dgm:cxn modelId="{994B0540-9261-40AB-8F58-B932A057D101}" type="presParOf" srcId="{4B6A25A6-C31D-466F-9D1C-112D3AE5511E}" destId="{2CDBA3FD-9ADB-4E3F-8EBC-97D2CE848027}" srcOrd="1" destOrd="0" presId="urn:microsoft.com/office/officeart/2005/8/layout/orgChart1"/>
    <dgm:cxn modelId="{D3019706-E1F9-46D4-B479-C3A3DAF42FEF}" type="presParOf" srcId="{4B6A25A6-C31D-466F-9D1C-112D3AE5511E}" destId="{9EFF9809-0BC7-4E6E-92B7-45425B261A62}" srcOrd="2" destOrd="0" presId="urn:microsoft.com/office/officeart/2005/8/layout/orgChart1"/>
    <dgm:cxn modelId="{8997A1E6-6131-4812-A785-E1E831D6DA8D}" type="presParOf" srcId="{7F017EEE-D0CE-4FB1-9C1F-362C59527B6A}" destId="{E3F45270-E8DF-4AC3-B7AB-EC853D5E66A4}" srcOrd="4" destOrd="0" presId="urn:microsoft.com/office/officeart/2005/8/layout/orgChart1"/>
    <dgm:cxn modelId="{45DBC005-4C31-42A7-AC95-AD4EF4931CA7}" type="presParOf" srcId="{7F017EEE-D0CE-4FB1-9C1F-362C59527B6A}" destId="{94704C38-3C6B-4E9F-A2AF-F955392A5B0A}" srcOrd="5" destOrd="0" presId="urn:microsoft.com/office/officeart/2005/8/layout/orgChart1"/>
    <dgm:cxn modelId="{CE0F1521-2D5E-4D3E-8247-AA7A336DFA52}" type="presParOf" srcId="{94704C38-3C6B-4E9F-A2AF-F955392A5B0A}" destId="{4489D87F-5E70-4EDA-B87E-D1750575C9EF}" srcOrd="0" destOrd="0" presId="urn:microsoft.com/office/officeart/2005/8/layout/orgChart1"/>
    <dgm:cxn modelId="{F32FEE5F-4416-41D4-8369-7710E4AF2728}" type="presParOf" srcId="{4489D87F-5E70-4EDA-B87E-D1750575C9EF}" destId="{C5C0BC4A-3682-44AF-A86A-07C62DE4F824}" srcOrd="0" destOrd="0" presId="urn:microsoft.com/office/officeart/2005/8/layout/orgChart1"/>
    <dgm:cxn modelId="{099AF9F2-0640-411F-A297-FA13B609C77F}" type="presParOf" srcId="{4489D87F-5E70-4EDA-B87E-D1750575C9EF}" destId="{71C3D4EE-24C9-424B-8CB0-9362FA245347}" srcOrd="1" destOrd="0" presId="urn:microsoft.com/office/officeart/2005/8/layout/orgChart1"/>
    <dgm:cxn modelId="{6F3F5B72-3121-4B35-9CA0-C946E4EE01E5}" type="presParOf" srcId="{94704C38-3C6B-4E9F-A2AF-F955392A5B0A}" destId="{4AD96E5A-C190-4F0D-AADF-FA4984878289}" srcOrd="1" destOrd="0" presId="urn:microsoft.com/office/officeart/2005/8/layout/orgChart1"/>
    <dgm:cxn modelId="{72965CAF-96A5-4409-8A4E-8A6CEFA8B1CB}" type="presParOf" srcId="{94704C38-3C6B-4E9F-A2AF-F955392A5B0A}" destId="{22FFA49F-F028-4993-B834-BD0F2AC8051E}" srcOrd="2" destOrd="0" presId="urn:microsoft.com/office/officeart/2005/8/layout/orgChart1"/>
    <dgm:cxn modelId="{B73D9BAB-7179-44E1-92D4-213D2F1BF326}" type="presParOf" srcId="{7F017EEE-D0CE-4FB1-9C1F-362C59527B6A}" destId="{880FF274-C35C-4749-9110-046DAFFE145B}" srcOrd="6" destOrd="0" presId="urn:microsoft.com/office/officeart/2005/8/layout/orgChart1"/>
    <dgm:cxn modelId="{F575FBD2-7B9D-426E-BD0C-93060202599D}" type="presParOf" srcId="{7F017EEE-D0CE-4FB1-9C1F-362C59527B6A}" destId="{C9216B73-EDF8-439A-8012-795037DB521E}" srcOrd="7" destOrd="0" presId="urn:microsoft.com/office/officeart/2005/8/layout/orgChart1"/>
    <dgm:cxn modelId="{80097F6A-48FF-4B8D-B663-B6F4A53072D2}" type="presParOf" srcId="{C9216B73-EDF8-439A-8012-795037DB521E}" destId="{10EB9EDC-9224-4D8A-A017-550602CE25C3}" srcOrd="0" destOrd="0" presId="urn:microsoft.com/office/officeart/2005/8/layout/orgChart1"/>
    <dgm:cxn modelId="{0833B3D4-0872-4502-84D1-343DD7A4C248}" type="presParOf" srcId="{10EB9EDC-9224-4D8A-A017-550602CE25C3}" destId="{CCD17360-B0B0-4921-A196-BB7F0A392F96}" srcOrd="0" destOrd="0" presId="urn:microsoft.com/office/officeart/2005/8/layout/orgChart1"/>
    <dgm:cxn modelId="{A107DE2A-9E65-4495-9D75-FE9FCF0CC6D6}" type="presParOf" srcId="{10EB9EDC-9224-4D8A-A017-550602CE25C3}" destId="{81D3DA92-4050-486A-9A51-71350FEAF02F}" srcOrd="1" destOrd="0" presId="urn:microsoft.com/office/officeart/2005/8/layout/orgChart1"/>
    <dgm:cxn modelId="{5B748517-D453-45D1-899D-36B0042A4A0F}" type="presParOf" srcId="{C9216B73-EDF8-439A-8012-795037DB521E}" destId="{FB44E196-91D6-4B71-AE4B-7679E53E65D4}" srcOrd="1" destOrd="0" presId="urn:microsoft.com/office/officeart/2005/8/layout/orgChart1"/>
    <dgm:cxn modelId="{78C223D2-E82C-48A2-9CC8-0090FD599AEA}" type="presParOf" srcId="{C9216B73-EDF8-439A-8012-795037DB521E}" destId="{18A35B58-9EF6-44C8-9F83-70F55A37D7FF}" srcOrd="2" destOrd="0" presId="urn:microsoft.com/office/officeart/2005/8/layout/orgChart1"/>
    <dgm:cxn modelId="{70169F01-7FE2-4F46-9536-8ED1F19922E6}" type="presParOf" srcId="{7F017EEE-D0CE-4FB1-9C1F-362C59527B6A}" destId="{93181CA0-2726-4A2D-9F4E-2267EF4FCCC9}" srcOrd="8" destOrd="0" presId="urn:microsoft.com/office/officeart/2005/8/layout/orgChart1"/>
    <dgm:cxn modelId="{5FB8C640-2A42-4502-A534-820F7600D2B1}" type="presParOf" srcId="{7F017EEE-D0CE-4FB1-9C1F-362C59527B6A}" destId="{6E16A12B-2541-40E9-854E-F0792CEF970D}" srcOrd="9" destOrd="0" presId="urn:microsoft.com/office/officeart/2005/8/layout/orgChart1"/>
    <dgm:cxn modelId="{9E9BDC07-8857-4FBC-9DCB-15FB59FE5341}" type="presParOf" srcId="{6E16A12B-2541-40E9-854E-F0792CEF970D}" destId="{A2B99343-DCF5-4BAF-ABAC-C207CBA2BA53}" srcOrd="0" destOrd="0" presId="urn:microsoft.com/office/officeart/2005/8/layout/orgChart1"/>
    <dgm:cxn modelId="{FD770C3D-18C6-4C68-85FA-3039E4BD0A55}" type="presParOf" srcId="{A2B99343-DCF5-4BAF-ABAC-C207CBA2BA53}" destId="{10303C1E-9DDE-4594-B44A-96440D18B2CD}" srcOrd="0" destOrd="0" presId="urn:microsoft.com/office/officeart/2005/8/layout/orgChart1"/>
    <dgm:cxn modelId="{BA001672-5CEF-4FFA-9C95-D35AB6496338}" type="presParOf" srcId="{A2B99343-DCF5-4BAF-ABAC-C207CBA2BA53}" destId="{E828C2C8-F314-46CA-B632-7862F292EFD5}" srcOrd="1" destOrd="0" presId="urn:microsoft.com/office/officeart/2005/8/layout/orgChart1"/>
    <dgm:cxn modelId="{25BC1C2E-EC3B-431D-9BAA-60C8969DF9B4}" type="presParOf" srcId="{6E16A12B-2541-40E9-854E-F0792CEF970D}" destId="{93E5C22E-47D1-4929-9301-C7154F2DEB36}" srcOrd="1" destOrd="0" presId="urn:microsoft.com/office/officeart/2005/8/layout/orgChart1"/>
    <dgm:cxn modelId="{34D7E830-1068-4C13-98E8-068DC5382F49}" type="presParOf" srcId="{6E16A12B-2541-40E9-854E-F0792CEF970D}" destId="{62212568-046C-4867-9F2E-BBA7513A358A}" srcOrd="2" destOrd="0" presId="urn:microsoft.com/office/officeart/2005/8/layout/orgChart1"/>
    <dgm:cxn modelId="{F722B5ED-2E14-414C-8975-F5184BE563AD}" type="presParOf" srcId="{7F017EEE-D0CE-4FB1-9C1F-362C59527B6A}" destId="{E3324E24-F63D-4471-AD63-310A11DC3B21}" srcOrd="10" destOrd="0" presId="urn:microsoft.com/office/officeart/2005/8/layout/orgChart1"/>
    <dgm:cxn modelId="{08204119-0392-40FB-A664-49C8B1F61A17}" type="presParOf" srcId="{7F017EEE-D0CE-4FB1-9C1F-362C59527B6A}" destId="{CB773181-FF4E-4708-B056-E2869263937E}" srcOrd="11" destOrd="0" presId="urn:microsoft.com/office/officeart/2005/8/layout/orgChart1"/>
    <dgm:cxn modelId="{ED8D8215-7F80-4452-B38A-5F726DD50678}" type="presParOf" srcId="{CB773181-FF4E-4708-B056-E2869263937E}" destId="{B9A2354B-3DAB-4FF2-93FC-5DF1ED6BC943}" srcOrd="0" destOrd="0" presId="urn:microsoft.com/office/officeart/2005/8/layout/orgChart1"/>
    <dgm:cxn modelId="{3704C4CE-B563-4A68-BCD9-F76636425BF4}" type="presParOf" srcId="{B9A2354B-3DAB-4FF2-93FC-5DF1ED6BC943}" destId="{50A3A4ED-7453-4B01-B9BF-F95719FCB10B}" srcOrd="0" destOrd="0" presId="urn:microsoft.com/office/officeart/2005/8/layout/orgChart1"/>
    <dgm:cxn modelId="{94AC8184-25FE-4A49-9E46-9C9FD9CB0B0E}" type="presParOf" srcId="{B9A2354B-3DAB-4FF2-93FC-5DF1ED6BC943}" destId="{2C0F90C3-95FA-423E-AA94-B78B0079F926}" srcOrd="1" destOrd="0" presId="urn:microsoft.com/office/officeart/2005/8/layout/orgChart1"/>
    <dgm:cxn modelId="{1BA859DA-B8A7-4D6A-BDEE-073D8B6DAAEC}" type="presParOf" srcId="{CB773181-FF4E-4708-B056-E2869263937E}" destId="{39C3244A-F7C5-4CD5-BCCD-3F41232206BF}" srcOrd="1" destOrd="0" presId="urn:microsoft.com/office/officeart/2005/8/layout/orgChart1"/>
    <dgm:cxn modelId="{0DA4CB83-3524-4E5C-9011-2F17FB0017AB}" type="presParOf" srcId="{CB773181-FF4E-4708-B056-E2869263937E}" destId="{054A4ABF-6E32-4F5A-A0AB-D0E4DFAE3406}" srcOrd="2" destOrd="0" presId="urn:microsoft.com/office/officeart/2005/8/layout/orgChart1"/>
    <dgm:cxn modelId="{7C51BBC9-6EFE-4096-AD9F-DF67F19AFFB0}" type="presParOf" srcId="{7F017EEE-D0CE-4FB1-9C1F-362C59527B6A}" destId="{A57FD4F8-0FC1-4F0E-96EC-4656EF6A3F64}" srcOrd="12" destOrd="0" presId="urn:microsoft.com/office/officeart/2005/8/layout/orgChart1"/>
    <dgm:cxn modelId="{FE10AB25-67E4-4596-8947-855FC6C15353}" type="presParOf" srcId="{7F017EEE-D0CE-4FB1-9C1F-362C59527B6A}" destId="{078CC716-1066-4DD2-9DC8-61623109F959}" srcOrd="13" destOrd="0" presId="urn:microsoft.com/office/officeart/2005/8/layout/orgChart1"/>
    <dgm:cxn modelId="{5CF623B6-2438-4917-91D4-0CF968E5536B}" type="presParOf" srcId="{078CC716-1066-4DD2-9DC8-61623109F959}" destId="{D51FCFAB-85BA-4151-B5FF-9BDEC816AAF3}" srcOrd="0" destOrd="0" presId="urn:microsoft.com/office/officeart/2005/8/layout/orgChart1"/>
    <dgm:cxn modelId="{213977CB-8251-4271-A327-542C73879AEA}" type="presParOf" srcId="{D51FCFAB-85BA-4151-B5FF-9BDEC816AAF3}" destId="{FC621479-E04B-4944-B19E-D2E504980C25}" srcOrd="0" destOrd="0" presId="urn:microsoft.com/office/officeart/2005/8/layout/orgChart1"/>
    <dgm:cxn modelId="{497A74C8-EF9D-4AE5-88FB-3DD88A63A7AF}" type="presParOf" srcId="{D51FCFAB-85BA-4151-B5FF-9BDEC816AAF3}" destId="{0979751E-E70B-451E-9C11-6B346C52D84E}" srcOrd="1" destOrd="0" presId="urn:microsoft.com/office/officeart/2005/8/layout/orgChart1"/>
    <dgm:cxn modelId="{908BBC70-E3B1-4B69-9F92-D31E43DA2F22}" type="presParOf" srcId="{078CC716-1066-4DD2-9DC8-61623109F959}" destId="{3B9B534B-6A01-4615-B238-3FDE6B35D307}" srcOrd="1" destOrd="0" presId="urn:microsoft.com/office/officeart/2005/8/layout/orgChart1"/>
    <dgm:cxn modelId="{BB043BD8-68F8-4111-BCD9-831053874531}" type="presParOf" srcId="{078CC716-1066-4DD2-9DC8-61623109F959}" destId="{FA1842E3-84B8-47E5-A92E-92D976FE036E}" srcOrd="2" destOrd="0" presId="urn:microsoft.com/office/officeart/2005/8/layout/orgChart1"/>
    <dgm:cxn modelId="{CB65505C-608A-4FD5-A3B5-68824EF9205B}" type="presParOf" srcId="{7F017EEE-D0CE-4FB1-9C1F-362C59527B6A}" destId="{5E02FA7B-E1DB-436D-AD2C-736D73854958}" srcOrd="14" destOrd="0" presId="urn:microsoft.com/office/officeart/2005/8/layout/orgChart1"/>
    <dgm:cxn modelId="{6199A58D-ACD4-4D07-A848-8628F4F3D3AA}" type="presParOf" srcId="{7F017EEE-D0CE-4FB1-9C1F-362C59527B6A}" destId="{7F50DC16-8D1C-4877-93CC-8226D410438F}" srcOrd="15" destOrd="0" presId="urn:microsoft.com/office/officeart/2005/8/layout/orgChart1"/>
    <dgm:cxn modelId="{D26AA75D-44A7-494E-B3FE-7FCF283E033C}" type="presParOf" srcId="{7F50DC16-8D1C-4877-93CC-8226D410438F}" destId="{C076C125-A130-43DB-82D7-54AF34466890}" srcOrd="0" destOrd="0" presId="urn:microsoft.com/office/officeart/2005/8/layout/orgChart1"/>
    <dgm:cxn modelId="{E1845B99-BC82-490E-BF14-BFA35D0CA028}" type="presParOf" srcId="{C076C125-A130-43DB-82D7-54AF34466890}" destId="{759EAC23-DA56-4A8C-B6ED-1371067B8439}" srcOrd="0" destOrd="0" presId="urn:microsoft.com/office/officeart/2005/8/layout/orgChart1"/>
    <dgm:cxn modelId="{42AC250D-5E79-480F-9922-81DDE4665CEE}" type="presParOf" srcId="{C076C125-A130-43DB-82D7-54AF34466890}" destId="{29F1C1AA-A77D-4C35-9309-6B2F68FB732E}" srcOrd="1" destOrd="0" presId="urn:microsoft.com/office/officeart/2005/8/layout/orgChart1"/>
    <dgm:cxn modelId="{EA9BD997-C86D-44F5-A4AD-4E4F4B986D20}" type="presParOf" srcId="{7F50DC16-8D1C-4877-93CC-8226D410438F}" destId="{35A62A63-E0E2-4A5D-95C2-654578DE578B}" srcOrd="1" destOrd="0" presId="urn:microsoft.com/office/officeart/2005/8/layout/orgChart1"/>
    <dgm:cxn modelId="{CDC86D54-6F23-418A-B328-B5DA4C2669E4}" type="presParOf" srcId="{7F50DC16-8D1C-4877-93CC-8226D410438F}" destId="{617CCAC8-F64E-44D7-BB3D-DC30331887F2}" srcOrd="2" destOrd="0" presId="urn:microsoft.com/office/officeart/2005/8/layout/orgChart1"/>
    <dgm:cxn modelId="{AA418E0D-F115-41AA-A2E9-5D2C3AEFEB12}" type="presParOf" srcId="{59BCFC3E-4604-4272-BD2D-D1D4F3428F89}" destId="{E0ABF8A3-ED1D-4EAE-93D6-82FA94D2C141}" srcOrd="2" destOrd="0" presId="urn:microsoft.com/office/officeart/2005/8/layout/orgChart1"/>
    <dgm:cxn modelId="{3CE57E1E-126E-4103-A38F-EF13418B3C2B}" type="presParOf" srcId="{B973BE07-5D74-4C35-ABA2-DCB7410DC124}" destId="{18FCBB34-E0B1-4C64-9746-C539CEA30943}" srcOrd="2" destOrd="0" presId="urn:microsoft.com/office/officeart/2005/8/layout/orgChart1"/>
    <dgm:cxn modelId="{0648266C-BBEF-4A6F-AB4E-377E56633C9D}" type="presParOf" srcId="{18FCBB34-E0B1-4C64-9746-C539CEA30943}" destId="{B28A8D6E-F37D-4521-9A2D-F254AC64E4D1}" srcOrd="0" destOrd="0" presId="urn:microsoft.com/office/officeart/2005/8/layout/orgChart1"/>
    <dgm:cxn modelId="{1E30C9BF-15EA-4A33-B422-853523BFF094}" type="presParOf" srcId="{18FCBB34-E0B1-4C64-9746-C539CEA30943}" destId="{2ABD438D-68A4-492B-94A6-E768170F0E6A}" srcOrd="1" destOrd="0" presId="urn:microsoft.com/office/officeart/2005/8/layout/orgChart1"/>
    <dgm:cxn modelId="{F6F97DDE-E4C3-4823-A092-57EE4E23C7ED}" type="presParOf" srcId="{2ABD438D-68A4-492B-94A6-E768170F0E6A}" destId="{8015E42E-B68F-470D-BB2C-B26FA16DB354}" srcOrd="0" destOrd="0" presId="urn:microsoft.com/office/officeart/2005/8/layout/orgChart1"/>
    <dgm:cxn modelId="{0B0BBC52-5E2B-4A16-8209-4D66FDE03357}" type="presParOf" srcId="{8015E42E-B68F-470D-BB2C-B26FA16DB354}" destId="{ECBAAA87-B256-463B-95EC-B0CFB99979CC}" srcOrd="0" destOrd="0" presId="urn:microsoft.com/office/officeart/2005/8/layout/orgChart1"/>
    <dgm:cxn modelId="{0BB19D80-696B-48F1-908E-F083C06EDB97}" type="presParOf" srcId="{8015E42E-B68F-470D-BB2C-B26FA16DB354}" destId="{8EA16046-98DE-4925-BB07-FFAD39F52E9D}" srcOrd="1" destOrd="0" presId="urn:microsoft.com/office/officeart/2005/8/layout/orgChart1"/>
    <dgm:cxn modelId="{99556B07-4B14-4549-9A53-CE5C59127F8F}" type="presParOf" srcId="{2ABD438D-68A4-492B-94A6-E768170F0E6A}" destId="{BDEC7B24-E756-4C0E-93D3-FC56A54CC3A3}" srcOrd="1" destOrd="0" presId="urn:microsoft.com/office/officeart/2005/8/layout/orgChart1"/>
    <dgm:cxn modelId="{054E5C97-0D97-4411-9918-185E77F0E2AA}" type="presParOf" srcId="{2ABD438D-68A4-492B-94A6-E768170F0E6A}" destId="{1C080AFE-0C13-4958-85DB-1088C8A25320}" srcOrd="2" destOrd="0" presId="urn:microsoft.com/office/officeart/2005/8/layout/orgChart1"/>
    <dgm:cxn modelId="{15830A61-1523-4AB7-90D7-4C2FDE1322B3}" type="presParOf" srcId="{D8ADAB66-F3C7-4F58-9FCF-15940D9237F2}" destId="{B4703615-90BD-4670-8B11-F2416D7D088C}" srcOrd="1" destOrd="0" presId="urn:microsoft.com/office/officeart/2005/8/layout/orgChart1"/>
    <dgm:cxn modelId="{35650942-2681-47E5-BF33-03506CE9DA68}" type="presParOf" srcId="{B4703615-90BD-4670-8B11-F2416D7D088C}" destId="{64558704-7707-4D2E-8746-35436C27F974}" srcOrd="0" destOrd="0" presId="urn:microsoft.com/office/officeart/2005/8/layout/orgChart1"/>
    <dgm:cxn modelId="{ADFE84A0-B4A9-41BB-BCDD-F4B242F916B6}" type="presParOf" srcId="{64558704-7707-4D2E-8746-35436C27F974}" destId="{2F0FF512-AB73-4C8F-A4F5-3ACDF2CDDB46}" srcOrd="0" destOrd="0" presId="urn:microsoft.com/office/officeart/2005/8/layout/orgChart1"/>
    <dgm:cxn modelId="{E90F5EBA-1B7F-40E7-A6C4-71673368E1FB}" type="presParOf" srcId="{64558704-7707-4D2E-8746-35436C27F974}" destId="{C4BA9D84-05E5-4A9F-AC6D-0D31E143F421}" srcOrd="1" destOrd="0" presId="urn:microsoft.com/office/officeart/2005/8/layout/orgChart1"/>
    <dgm:cxn modelId="{241F46BD-E63E-47A5-B79E-DE720F65E520}" type="presParOf" srcId="{B4703615-90BD-4670-8B11-F2416D7D088C}" destId="{595527B8-CD13-4469-BAE7-C6008178CFE7}" srcOrd="1" destOrd="0" presId="urn:microsoft.com/office/officeart/2005/8/layout/orgChart1"/>
    <dgm:cxn modelId="{862B9D5F-90E8-4FDB-BE52-576211436C13}" type="presParOf" srcId="{B4703615-90BD-4670-8B11-F2416D7D088C}" destId="{7E9BA7C2-AA6F-4A0E-8C3E-38041C5CECE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A18C91-E9A5-4535-87FA-D1DC64C8A594}" type="doc">
      <dgm:prSet loTypeId="urn:microsoft.com/office/officeart/2005/8/layout/orgChart1" loCatId="hierarchy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nb-NO"/>
        </a:p>
      </dgm:t>
    </dgm:pt>
    <dgm:pt modelId="{5B90EA9F-D251-4E06-98AD-BA8A8510CF6F}">
      <dgm:prSet phldrT="[Text]" custT="1"/>
      <dgm:spPr/>
      <dgm:t>
        <a:bodyPr/>
        <a:lstStyle/>
        <a:p>
          <a:r>
            <a:rPr lang="nb-NO" sz="1800" noProof="1" smtClean="0"/>
            <a:t>Sorenskriver</a:t>
          </a:r>
          <a:endParaRPr lang="nb-NO" sz="1800" noProof="1"/>
        </a:p>
      </dgm:t>
    </dgm:pt>
    <dgm:pt modelId="{49FCCC3D-B895-4CC4-AF60-A82AF7DAE08E}" type="sibTrans" cxnId="{703F7703-CC0A-4F33-92E1-A12D52F0019A}">
      <dgm:prSet/>
      <dgm:spPr/>
      <dgm:t>
        <a:bodyPr/>
        <a:lstStyle/>
        <a:p>
          <a:endParaRPr lang="nb-NO"/>
        </a:p>
      </dgm:t>
    </dgm:pt>
    <dgm:pt modelId="{B95F726B-E197-49CF-AC39-D9F72C00A871}" type="parTrans" cxnId="{703F7703-CC0A-4F33-92E1-A12D52F0019A}">
      <dgm:prSet/>
      <dgm:spPr/>
      <dgm:t>
        <a:bodyPr/>
        <a:lstStyle/>
        <a:p>
          <a:endParaRPr lang="nb-NO"/>
        </a:p>
      </dgm:t>
    </dgm:pt>
    <dgm:pt modelId="{04510DA4-10F5-4F74-B6B1-7B1E2C0D58D3}">
      <dgm:prSet phldrT="[Text]" custT="1"/>
      <dgm:spPr/>
      <dgm:t>
        <a:bodyPr/>
        <a:lstStyle/>
        <a:p>
          <a:r>
            <a:rPr lang="nb-NO" sz="1800" noProof="1" smtClean="0"/>
            <a:t>Administrasjonssjef</a:t>
          </a:r>
          <a:endParaRPr lang="nb-NO" sz="1800" noProof="1"/>
        </a:p>
      </dgm:t>
    </dgm:pt>
    <dgm:pt modelId="{E5D26DD3-56F9-40B7-B6A8-4D65B62DA8E8}" type="sibTrans" cxnId="{BA443C24-7B00-472B-A8C0-0C226AB064F7}">
      <dgm:prSet/>
      <dgm:spPr/>
      <dgm:t>
        <a:bodyPr/>
        <a:lstStyle/>
        <a:p>
          <a:endParaRPr lang="nb-NO"/>
        </a:p>
      </dgm:t>
    </dgm:pt>
    <dgm:pt modelId="{30A8CE7A-9D81-4C2F-96B4-BC565B0D72D8}" type="parTrans" cxnId="{BA443C24-7B00-472B-A8C0-0C226AB064F7}">
      <dgm:prSet/>
      <dgm:spPr/>
      <dgm:t>
        <a:bodyPr/>
        <a:lstStyle/>
        <a:p>
          <a:endParaRPr lang="nb-NO"/>
        </a:p>
      </dgm:t>
    </dgm:pt>
    <dgm:pt modelId="{F7F65816-6A4C-4B8B-92B0-8D34F449C086}">
      <dgm:prSet custT="1"/>
      <dgm:spPr/>
      <dgm:t>
        <a:bodyPr/>
        <a:lstStyle/>
        <a:p>
          <a:r>
            <a:rPr lang="nb-NO" sz="1800" dirty="0" smtClean="0"/>
            <a:t>Team sivil</a:t>
          </a:r>
          <a:endParaRPr lang="nb-NO" sz="1800" dirty="0"/>
        </a:p>
      </dgm:t>
    </dgm:pt>
    <dgm:pt modelId="{B5546FBD-2D07-4741-B7AF-B6924B579F6A}" type="sibTrans" cxnId="{E4C4AB71-9075-4A06-95CC-02B577ECA237}">
      <dgm:prSet/>
      <dgm:spPr/>
      <dgm:t>
        <a:bodyPr/>
        <a:lstStyle/>
        <a:p>
          <a:endParaRPr lang="nb-NO"/>
        </a:p>
      </dgm:t>
    </dgm:pt>
    <dgm:pt modelId="{BE46C85B-BF62-421A-9690-3197559DF42C}" type="parTrans" cxnId="{E4C4AB71-9075-4A06-95CC-02B577ECA237}">
      <dgm:prSet/>
      <dgm:spPr/>
      <dgm:t>
        <a:bodyPr/>
        <a:lstStyle/>
        <a:p>
          <a:endParaRPr lang="nb-NO"/>
        </a:p>
      </dgm:t>
    </dgm:pt>
    <dgm:pt modelId="{BB2DD396-EFC8-4C00-9445-A7DC0B846436}">
      <dgm:prSet custT="1"/>
      <dgm:spPr/>
      <dgm:t>
        <a:bodyPr/>
        <a:lstStyle/>
        <a:p>
          <a:r>
            <a:rPr lang="nb-NO" sz="1800" dirty="0" smtClean="0"/>
            <a:t>Team straff</a:t>
          </a:r>
          <a:endParaRPr lang="nb-NO" sz="1800" dirty="0"/>
        </a:p>
      </dgm:t>
    </dgm:pt>
    <dgm:pt modelId="{5BDC9102-151D-4D1D-815D-D519441453AE}" type="sibTrans" cxnId="{5BE81CEE-3F85-4B0A-AB6B-CAFDE6A0426C}">
      <dgm:prSet/>
      <dgm:spPr/>
      <dgm:t>
        <a:bodyPr/>
        <a:lstStyle/>
        <a:p>
          <a:endParaRPr lang="nb-NO"/>
        </a:p>
      </dgm:t>
    </dgm:pt>
    <dgm:pt modelId="{82C83FAF-6970-482D-BDC4-42056FC9C15B}" type="parTrans" cxnId="{5BE81CEE-3F85-4B0A-AB6B-CAFDE6A0426C}">
      <dgm:prSet/>
      <dgm:spPr/>
      <dgm:t>
        <a:bodyPr/>
        <a:lstStyle/>
        <a:p>
          <a:endParaRPr lang="nb-NO"/>
        </a:p>
      </dgm:t>
    </dgm:pt>
    <dgm:pt modelId="{90CB9FC7-8211-4D37-AD9D-2E445A582FBB}" type="asst">
      <dgm:prSet custT="1"/>
      <dgm:spPr/>
      <dgm:t>
        <a:bodyPr/>
        <a:lstStyle/>
        <a:p>
          <a:r>
            <a:rPr lang="nb-NO" sz="1800" noProof="1" smtClean="0"/>
            <a:t>Nestleder</a:t>
          </a:r>
          <a:endParaRPr lang="nb-NO" sz="1800" dirty="0"/>
        </a:p>
      </dgm:t>
    </dgm:pt>
    <dgm:pt modelId="{07FD8605-48F0-43B8-B608-A83490496F59}" type="sibTrans" cxnId="{0E41575C-C3F1-4C5F-83AC-307E922AD535}">
      <dgm:prSet/>
      <dgm:spPr/>
      <dgm:t>
        <a:bodyPr/>
        <a:lstStyle/>
        <a:p>
          <a:endParaRPr lang="nb-NO"/>
        </a:p>
      </dgm:t>
    </dgm:pt>
    <dgm:pt modelId="{A216C69C-3D9B-4A1D-8720-F3F8E72CA61E}" type="parTrans" cxnId="{0E41575C-C3F1-4C5F-83AC-307E922AD535}">
      <dgm:prSet/>
      <dgm:spPr/>
      <dgm:t>
        <a:bodyPr/>
        <a:lstStyle/>
        <a:p>
          <a:endParaRPr lang="nb-NO"/>
        </a:p>
      </dgm:t>
    </dgm:pt>
    <dgm:pt modelId="{F477C392-1691-49B7-B5AA-04446FD4A388}">
      <dgm:prSet custT="1"/>
      <dgm:spPr/>
      <dgm:t>
        <a:bodyPr/>
        <a:lstStyle/>
        <a:p>
          <a:r>
            <a:rPr lang="nb-NO" sz="1800" dirty="0" smtClean="0"/>
            <a:t>Dommere og dommerfullmektiger</a:t>
          </a:r>
          <a:endParaRPr lang="nb-NO" sz="1800" dirty="0"/>
        </a:p>
      </dgm:t>
    </dgm:pt>
    <dgm:pt modelId="{0B47D986-3C6E-4499-AAEB-3B38E35C2B6B}" type="sibTrans" cxnId="{9D43FB84-65DD-4C42-8E67-B569F1BB1B00}">
      <dgm:prSet/>
      <dgm:spPr/>
      <dgm:t>
        <a:bodyPr/>
        <a:lstStyle/>
        <a:p>
          <a:endParaRPr lang="nb-NO"/>
        </a:p>
      </dgm:t>
    </dgm:pt>
    <dgm:pt modelId="{E7532F74-D827-45FC-B4ED-265C612F844E}" type="parTrans" cxnId="{9D43FB84-65DD-4C42-8E67-B569F1BB1B00}">
      <dgm:prSet/>
      <dgm:spPr/>
      <dgm:t>
        <a:bodyPr/>
        <a:lstStyle/>
        <a:p>
          <a:endParaRPr lang="nb-NO"/>
        </a:p>
      </dgm:t>
    </dgm:pt>
    <dgm:pt modelId="{68AA095A-83EC-449D-A0B4-F8FF0B172435}">
      <dgm:prSet custT="1"/>
      <dgm:spPr/>
      <dgm:t>
        <a:bodyPr/>
        <a:lstStyle/>
        <a:p>
          <a:pPr algn="ctr"/>
          <a:r>
            <a:rPr lang="nb-NO" sz="1800" dirty="0" smtClean="0"/>
            <a:t>Team tvang</a:t>
          </a:r>
          <a:endParaRPr lang="nb-NO" sz="1800" dirty="0"/>
        </a:p>
      </dgm:t>
    </dgm:pt>
    <dgm:pt modelId="{F14050DD-E1F3-4CFE-BC19-52C16944CAEC}" type="parTrans" cxnId="{676EAA56-30F1-4BFB-BC2B-1713E1401D17}">
      <dgm:prSet/>
      <dgm:spPr/>
      <dgm:t>
        <a:bodyPr/>
        <a:lstStyle/>
        <a:p>
          <a:endParaRPr lang="nb-NO"/>
        </a:p>
      </dgm:t>
    </dgm:pt>
    <dgm:pt modelId="{63121392-0B46-4B0D-8194-40094FADEEDF}" type="sibTrans" cxnId="{676EAA56-30F1-4BFB-BC2B-1713E1401D17}">
      <dgm:prSet/>
      <dgm:spPr/>
      <dgm:t>
        <a:bodyPr/>
        <a:lstStyle/>
        <a:p>
          <a:endParaRPr lang="nb-NO"/>
        </a:p>
      </dgm:t>
    </dgm:pt>
    <dgm:pt modelId="{A3FB85F6-5ECE-4ED1-A30B-16AFC8F7CC92}">
      <dgm:prSet custT="1"/>
      <dgm:spPr/>
      <dgm:t>
        <a:bodyPr/>
        <a:lstStyle/>
        <a:p>
          <a:r>
            <a:rPr lang="nb-NO" sz="1800" dirty="0" smtClean="0"/>
            <a:t>Team konkurs/skifte</a:t>
          </a:r>
          <a:endParaRPr lang="nb-NO" sz="1800" dirty="0"/>
        </a:p>
      </dgm:t>
    </dgm:pt>
    <dgm:pt modelId="{08048B36-F933-4CE7-82EC-11208DB61E66}" type="parTrans" cxnId="{19F3D500-3377-412B-BE1F-3320B8AB0FB1}">
      <dgm:prSet/>
      <dgm:spPr/>
      <dgm:t>
        <a:bodyPr/>
        <a:lstStyle/>
        <a:p>
          <a:endParaRPr lang="nb-NO"/>
        </a:p>
      </dgm:t>
    </dgm:pt>
    <dgm:pt modelId="{448EE202-8439-4613-AB7B-CD692C4A516D}" type="sibTrans" cxnId="{19F3D500-3377-412B-BE1F-3320B8AB0FB1}">
      <dgm:prSet/>
      <dgm:spPr/>
      <dgm:t>
        <a:bodyPr/>
        <a:lstStyle/>
        <a:p>
          <a:endParaRPr lang="nb-NO"/>
        </a:p>
      </dgm:t>
    </dgm:pt>
    <dgm:pt modelId="{D0224FD3-E8AB-4E89-B1DC-BED68F8332D9}">
      <dgm:prSet custT="1"/>
      <dgm:spPr/>
      <dgm:t>
        <a:bodyPr/>
        <a:lstStyle/>
        <a:p>
          <a:r>
            <a:rPr lang="nb-NO" sz="1800" dirty="0" smtClean="0"/>
            <a:t>Team IKT, service- og sikkerhet</a:t>
          </a:r>
          <a:endParaRPr lang="nb-NO" sz="1800" dirty="0"/>
        </a:p>
      </dgm:t>
    </dgm:pt>
    <dgm:pt modelId="{F27ABEA7-4DBF-4B2D-B43C-2015A5A050AB}" type="parTrans" cxnId="{6C555EB3-9889-4561-8C32-11F560F35717}">
      <dgm:prSet/>
      <dgm:spPr/>
    </dgm:pt>
    <dgm:pt modelId="{7A8C4E48-72A6-47D1-A7EC-8087FF80CF92}" type="sibTrans" cxnId="{6C555EB3-9889-4561-8C32-11F560F35717}">
      <dgm:prSet/>
      <dgm:spPr/>
    </dgm:pt>
    <dgm:pt modelId="{D8ADAB66-F3C7-4F58-9FCF-15940D9237F2}" type="pres">
      <dgm:prSet presAssocID="{A1A18C91-E9A5-4535-87FA-D1DC64C8A59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b-NO"/>
        </a:p>
      </dgm:t>
    </dgm:pt>
    <dgm:pt modelId="{B973BE07-5D74-4C35-ABA2-DCB7410DC124}" type="pres">
      <dgm:prSet presAssocID="{5B90EA9F-D251-4E06-98AD-BA8A8510CF6F}" presName="hierRoot1" presStyleCnt="0">
        <dgm:presLayoutVars>
          <dgm:hierBranch/>
        </dgm:presLayoutVars>
      </dgm:prSet>
      <dgm:spPr/>
      <dgm:t>
        <a:bodyPr/>
        <a:lstStyle/>
        <a:p>
          <a:endParaRPr lang="nb-NO"/>
        </a:p>
      </dgm:t>
    </dgm:pt>
    <dgm:pt modelId="{E16FB8F2-95F8-471E-AFDC-19B017D93D14}" type="pres">
      <dgm:prSet presAssocID="{5B90EA9F-D251-4E06-98AD-BA8A8510CF6F}" presName="rootComposite1" presStyleCnt="0"/>
      <dgm:spPr/>
      <dgm:t>
        <a:bodyPr/>
        <a:lstStyle/>
        <a:p>
          <a:endParaRPr lang="nb-NO"/>
        </a:p>
      </dgm:t>
    </dgm:pt>
    <dgm:pt modelId="{F951B417-24AC-4D26-97BF-3333A1C0A2D1}" type="pres">
      <dgm:prSet presAssocID="{5B90EA9F-D251-4E06-98AD-BA8A8510CF6F}" presName="rootText1" presStyleLbl="node0" presStyleIdx="0" presStyleCnt="1" custLinFactNeighborX="-60683" custLinFactNeighborY="-14648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F0BB7F93-A204-415A-AEE9-B2BC85B04DBF}" type="pres">
      <dgm:prSet presAssocID="{5B90EA9F-D251-4E06-98AD-BA8A8510CF6F}" presName="rootConnector1" presStyleLbl="node1" presStyleIdx="0" presStyleCnt="0"/>
      <dgm:spPr/>
      <dgm:t>
        <a:bodyPr/>
        <a:lstStyle/>
        <a:p>
          <a:endParaRPr lang="nb-NO"/>
        </a:p>
      </dgm:t>
    </dgm:pt>
    <dgm:pt modelId="{0B551202-F14A-4664-8411-F53218AD3C10}" type="pres">
      <dgm:prSet presAssocID="{5B90EA9F-D251-4E06-98AD-BA8A8510CF6F}" presName="hierChild2" presStyleCnt="0"/>
      <dgm:spPr/>
      <dgm:t>
        <a:bodyPr/>
        <a:lstStyle/>
        <a:p>
          <a:endParaRPr lang="nb-NO"/>
        </a:p>
      </dgm:t>
    </dgm:pt>
    <dgm:pt modelId="{6E377868-6A33-4545-A204-8281AFB311CB}" type="pres">
      <dgm:prSet presAssocID="{30A8CE7A-9D81-4C2F-96B4-BC565B0D72D8}" presName="Name35" presStyleLbl="parChTrans1D2" presStyleIdx="0" presStyleCnt="3"/>
      <dgm:spPr/>
      <dgm:t>
        <a:bodyPr/>
        <a:lstStyle/>
        <a:p>
          <a:endParaRPr lang="nb-NO"/>
        </a:p>
      </dgm:t>
    </dgm:pt>
    <dgm:pt modelId="{0705DDDE-BD4D-4801-8599-9D420EB1089A}" type="pres">
      <dgm:prSet presAssocID="{04510DA4-10F5-4F74-B6B1-7B1E2C0D58D3}" presName="hierRoot2" presStyleCnt="0">
        <dgm:presLayoutVars>
          <dgm:hierBranch/>
        </dgm:presLayoutVars>
      </dgm:prSet>
      <dgm:spPr/>
      <dgm:t>
        <a:bodyPr/>
        <a:lstStyle/>
        <a:p>
          <a:endParaRPr lang="nb-NO"/>
        </a:p>
      </dgm:t>
    </dgm:pt>
    <dgm:pt modelId="{BE666F25-2A41-4A30-BA89-A6F264590203}" type="pres">
      <dgm:prSet presAssocID="{04510DA4-10F5-4F74-B6B1-7B1E2C0D58D3}" presName="rootComposite" presStyleCnt="0"/>
      <dgm:spPr/>
      <dgm:t>
        <a:bodyPr/>
        <a:lstStyle/>
        <a:p>
          <a:endParaRPr lang="nb-NO"/>
        </a:p>
      </dgm:t>
    </dgm:pt>
    <dgm:pt modelId="{2061C85A-92F5-4C27-88A3-16C524CA668C}" type="pres">
      <dgm:prSet presAssocID="{04510DA4-10F5-4F74-B6B1-7B1E2C0D58D3}" presName="rootText" presStyleLbl="node2" presStyleIdx="0" presStyleCnt="2" custAng="0" custScaleX="136219" custLinFactNeighborX="17070" custLinFactNeighborY="-57159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1B2F329C-8721-46DA-8567-7474339AA577}" type="pres">
      <dgm:prSet presAssocID="{04510DA4-10F5-4F74-B6B1-7B1E2C0D58D3}" presName="rootConnector" presStyleLbl="node2" presStyleIdx="0" presStyleCnt="2"/>
      <dgm:spPr/>
      <dgm:t>
        <a:bodyPr/>
        <a:lstStyle/>
        <a:p>
          <a:endParaRPr lang="nb-NO"/>
        </a:p>
      </dgm:t>
    </dgm:pt>
    <dgm:pt modelId="{AEF59745-1E0D-4A77-B405-5E03D64D9410}" type="pres">
      <dgm:prSet presAssocID="{04510DA4-10F5-4F74-B6B1-7B1E2C0D58D3}" presName="hierChild4" presStyleCnt="0"/>
      <dgm:spPr/>
      <dgm:t>
        <a:bodyPr/>
        <a:lstStyle/>
        <a:p>
          <a:endParaRPr lang="nb-NO"/>
        </a:p>
      </dgm:t>
    </dgm:pt>
    <dgm:pt modelId="{6679D73C-31CB-4716-9CC3-23AB66290C5B}" type="pres">
      <dgm:prSet presAssocID="{F27ABEA7-4DBF-4B2D-B43C-2015A5A050AB}" presName="Name35" presStyleLbl="parChTrans1D3" presStyleIdx="0" presStyleCnt="5"/>
      <dgm:spPr/>
    </dgm:pt>
    <dgm:pt modelId="{356A7632-12FE-459D-B822-D3B90E41711C}" type="pres">
      <dgm:prSet presAssocID="{D0224FD3-E8AB-4E89-B1DC-BED68F8332D9}" presName="hierRoot2" presStyleCnt="0">
        <dgm:presLayoutVars>
          <dgm:hierBranch val="init"/>
        </dgm:presLayoutVars>
      </dgm:prSet>
      <dgm:spPr/>
    </dgm:pt>
    <dgm:pt modelId="{1ADAF216-21F0-400F-B9A7-12FE28281BA7}" type="pres">
      <dgm:prSet presAssocID="{D0224FD3-E8AB-4E89-B1DC-BED68F8332D9}" presName="rootComposite" presStyleCnt="0"/>
      <dgm:spPr/>
    </dgm:pt>
    <dgm:pt modelId="{091A2AA6-7C92-446A-85F9-2D130F7EA8CF}" type="pres">
      <dgm:prSet presAssocID="{D0224FD3-E8AB-4E89-B1DC-BED68F8332D9}" presName="rootText" presStyleLbl="node3" presStyleIdx="0" presStyleCnt="5" custLinFactNeighborX="17441" custLinFactNeighborY="-19949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E9DF3A25-2851-43FE-A5D8-047A18B4F9F0}" type="pres">
      <dgm:prSet presAssocID="{D0224FD3-E8AB-4E89-B1DC-BED68F8332D9}" presName="rootConnector" presStyleLbl="node3" presStyleIdx="0" presStyleCnt="5"/>
      <dgm:spPr/>
      <dgm:t>
        <a:bodyPr/>
        <a:lstStyle/>
        <a:p>
          <a:endParaRPr lang="nb-NO"/>
        </a:p>
      </dgm:t>
    </dgm:pt>
    <dgm:pt modelId="{4DAF34B6-E3BE-4929-9948-7F4D6BA0B9EB}" type="pres">
      <dgm:prSet presAssocID="{D0224FD3-E8AB-4E89-B1DC-BED68F8332D9}" presName="hierChild4" presStyleCnt="0"/>
      <dgm:spPr/>
    </dgm:pt>
    <dgm:pt modelId="{B266C6B0-4F59-46F5-A971-34362C274EBF}" type="pres">
      <dgm:prSet presAssocID="{D0224FD3-E8AB-4E89-B1DC-BED68F8332D9}" presName="hierChild5" presStyleCnt="0"/>
      <dgm:spPr/>
    </dgm:pt>
    <dgm:pt modelId="{60D4CFD1-A76F-4B5C-B90F-2A4CA4DA8C80}" type="pres">
      <dgm:prSet presAssocID="{BE46C85B-BF62-421A-9690-3197559DF42C}" presName="Name35" presStyleLbl="parChTrans1D3" presStyleIdx="1" presStyleCnt="5"/>
      <dgm:spPr/>
      <dgm:t>
        <a:bodyPr/>
        <a:lstStyle/>
        <a:p>
          <a:endParaRPr lang="nb-NO"/>
        </a:p>
      </dgm:t>
    </dgm:pt>
    <dgm:pt modelId="{550D53AF-C28F-497C-99DD-422A664986FA}" type="pres">
      <dgm:prSet presAssocID="{F7F65816-6A4C-4B8B-92B0-8D34F449C086}" presName="hierRoot2" presStyleCnt="0">
        <dgm:presLayoutVars>
          <dgm:hierBranch/>
        </dgm:presLayoutVars>
      </dgm:prSet>
      <dgm:spPr/>
      <dgm:t>
        <a:bodyPr/>
        <a:lstStyle/>
        <a:p>
          <a:endParaRPr lang="nb-NO"/>
        </a:p>
      </dgm:t>
    </dgm:pt>
    <dgm:pt modelId="{E6C744B6-3DAC-4038-ABD0-5C4D78116EF5}" type="pres">
      <dgm:prSet presAssocID="{F7F65816-6A4C-4B8B-92B0-8D34F449C086}" presName="rootComposite" presStyleCnt="0"/>
      <dgm:spPr/>
      <dgm:t>
        <a:bodyPr/>
        <a:lstStyle/>
        <a:p>
          <a:endParaRPr lang="nb-NO"/>
        </a:p>
      </dgm:t>
    </dgm:pt>
    <dgm:pt modelId="{5B60E130-BE65-4030-84A8-1C26E7D80F7F}" type="pres">
      <dgm:prSet presAssocID="{F7F65816-6A4C-4B8B-92B0-8D34F449C086}" presName="rootText" presStyleLbl="node3" presStyleIdx="1" presStyleCnt="5" custLinFactNeighborX="17441" custLinFactNeighborY="-19949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B4107E88-BCA9-40EC-801A-A80BEF068B43}" type="pres">
      <dgm:prSet presAssocID="{F7F65816-6A4C-4B8B-92B0-8D34F449C086}" presName="rootConnector" presStyleLbl="node3" presStyleIdx="1" presStyleCnt="5"/>
      <dgm:spPr/>
      <dgm:t>
        <a:bodyPr/>
        <a:lstStyle/>
        <a:p>
          <a:endParaRPr lang="nb-NO"/>
        </a:p>
      </dgm:t>
    </dgm:pt>
    <dgm:pt modelId="{24A85776-BF51-4B48-A335-EF530BF51C54}" type="pres">
      <dgm:prSet presAssocID="{F7F65816-6A4C-4B8B-92B0-8D34F449C086}" presName="hierChild4" presStyleCnt="0"/>
      <dgm:spPr/>
      <dgm:t>
        <a:bodyPr/>
        <a:lstStyle/>
        <a:p>
          <a:endParaRPr lang="nb-NO"/>
        </a:p>
      </dgm:t>
    </dgm:pt>
    <dgm:pt modelId="{7C4EA5BE-C2CF-465B-A5CF-28993DF67D70}" type="pres">
      <dgm:prSet presAssocID="{F7F65816-6A4C-4B8B-92B0-8D34F449C086}" presName="hierChild5" presStyleCnt="0"/>
      <dgm:spPr/>
      <dgm:t>
        <a:bodyPr/>
        <a:lstStyle/>
        <a:p>
          <a:endParaRPr lang="nb-NO"/>
        </a:p>
      </dgm:t>
    </dgm:pt>
    <dgm:pt modelId="{0E0A2057-5389-46ED-988F-3FCEFEB63B0E}" type="pres">
      <dgm:prSet presAssocID="{82C83FAF-6970-482D-BDC4-42056FC9C15B}" presName="Name35" presStyleLbl="parChTrans1D3" presStyleIdx="2" presStyleCnt="5"/>
      <dgm:spPr/>
      <dgm:t>
        <a:bodyPr/>
        <a:lstStyle/>
        <a:p>
          <a:endParaRPr lang="nb-NO"/>
        </a:p>
      </dgm:t>
    </dgm:pt>
    <dgm:pt modelId="{30C3787D-19E5-4A8B-9DD3-6313E4AFE6B1}" type="pres">
      <dgm:prSet presAssocID="{BB2DD396-EFC8-4C00-9445-A7DC0B846436}" presName="hierRoot2" presStyleCnt="0">
        <dgm:presLayoutVars>
          <dgm:hierBranch/>
        </dgm:presLayoutVars>
      </dgm:prSet>
      <dgm:spPr/>
      <dgm:t>
        <a:bodyPr/>
        <a:lstStyle/>
        <a:p>
          <a:endParaRPr lang="nb-NO"/>
        </a:p>
      </dgm:t>
    </dgm:pt>
    <dgm:pt modelId="{515696FA-4480-45ED-A4FE-CB1752F3A295}" type="pres">
      <dgm:prSet presAssocID="{BB2DD396-EFC8-4C00-9445-A7DC0B846436}" presName="rootComposite" presStyleCnt="0"/>
      <dgm:spPr/>
      <dgm:t>
        <a:bodyPr/>
        <a:lstStyle/>
        <a:p>
          <a:endParaRPr lang="nb-NO"/>
        </a:p>
      </dgm:t>
    </dgm:pt>
    <dgm:pt modelId="{AF8B5808-3D25-4FDD-9E9D-70ADDC56CB64}" type="pres">
      <dgm:prSet presAssocID="{BB2DD396-EFC8-4C00-9445-A7DC0B846436}" presName="rootText" presStyleLbl="node3" presStyleIdx="2" presStyleCnt="5" custLinFactNeighborX="17441" custLinFactNeighborY="-19949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5160723F-3F42-4D1F-B293-7FDEBD7536E8}" type="pres">
      <dgm:prSet presAssocID="{BB2DD396-EFC8-4C00-9445-A7DC0B846436}" presName="rootConnector" presStyleLbl="node3" presStyleIdx="2" presStyleCnt="5"/>
      <dgm:spPr/>
      <dgm:t>
        <a:bodyPr/>
        <a:lstStyle/>
        <a:p>
          <a:endParaRPr lang="nb-NO"/>
        </a:p>
      </dgm:t>
    </dgm:pt>
    <dgm:pt modelId="{319C581E-6232-424C-A8C4-E9CC1207CDD8}" type="pres">
      <dgm:prSet presAssocID="{BB2DD396-EFC8-4C00-9445-A7DC0B846436}" presName="hierChild4" presStyleCnt="0"/>
      <dgm:spPr/>
      <dgm:t>
        <a:bodyPr/>
        <a:lstStyle/>
        <a:p>
          <a:endParaRPr lang="nb-NO"/>
        </a:p>
      </dgm:t>
    </dgm:pt>
    <dgm:pt modelId="{71BC44BE-9FD3-4DF0-A988-8AF0196204F8}" type="pres">
      <dgm:prSet presAssocID="{BB2DD396-EFC8-4C00-9445-A7DC0B846436}" presName="hierChild5" presStyleCnt="0"/>
      <dgm:spPr/>
      <dgm:t>
        <a:bodyPr/>
        <a:lstStyle/>
        <a:p>
          <a:endParaRPr lang="nb-NO"/>
        </a:p>
      </dgm:t>
    </dgm:pt>
    <dgm:pt modelId="{3CB66EA1-3973-4FD3-88FC-E219729DA170}" type="pres">
      <dgm:prSet presAssocID="{F14050DD-E1F3-4CFE-BC19-52C16944CAEC}" presName="Name35" presStyleLbl="parChTrans1D3" presStyleIdx="3" presStyleCnt="5"/>
      <dgm:spPr/>
      <dgm:t>
        <a:bodyPr/>
        <a:lstStyle/>
        <a:p>
          <a:endParaRPr lang="nb-NO"/>
        </a:p>
      </dgm:t>
    </dgm:pt>
    <dgm:pt modelId="{632DD7D5-6520-411F-9E40-0B79D1A7EC26}" type="pres">
      <dgm:prSet presAssocID="{68AA095A-83EC-449D-A0B4-F8FF0B172435}" presName="hierRoot2" presStyleCnt="0">
        <dgm:presLayoutVars>
          <dgm:hierBranch val="init"/>
        </dgm:presLayoutVars>
      </dgm:prSet>
      <dgm:spPr/>
      <dgm:t>
        <a:bodyPr/>
        <a:lstStyle/>
        <a:p>
          <a:endParaRPr lang="nb-NO"/>
        </a:p>
      </dgm:t>
    </dgm:pt>
    <dgm:pt modelId="{C2680577-1F12-400C-808C-06C115694973}" type="pres">
      <dgm:prSet presAssocID="{68AA095A-83EC-449D-A0B4-F8FF0B172435}" presName="rootComposite" presStyleCnt="0"/>
      <dgm:spPr/>
      <dgm:t>
        <a:bodyPr/>
        <a:lstStyle/>
        <a:p>
          <a:endParaRPr lang="nb-NO"/>
        </a:p>
      </dgm:t>
    </dgm:pt>
    <dgm:pt modelId="{AAC742AA-AAB5-4151-BC24-7BBADC82CB6F}" type="pres">
      <dgm:prSet presAssocID="{68AA095A-83EC-449D-A0B4-F8FF0B172435}" presName="rootText" presStyleLbl="node3" presStyleIdx="3" presStyleCnt="5" custLinFactNeighborX="17441" custLinFactNeighborY="-19949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49B77C93-79D8-4EB7-A9C6-69919D14E4B7}" type="pres">
      <dgm:prSet presAssocID="{68AA095A-83EC-449D-A0B4-F8FF0B172435}" presName="rootConnector" presStyleLbl="node3" presStyleIdx="3" presStyleCnt="5"/>
      <dgm:spPr/>
      <dgm:t>
        <a:bodyPr/>
        <a:lstStyle/>
        <a:p>
          <a:endParaRPr lang="nb-NO"/>
        </a:p>
      </dgm:t>
    </dgm:pt>
    <dgm:pt modelId="{27E6584A-FC08-471C-95BC-86E661544068}" type="pres">
      <dgm:prSet presAssocID="{68AA095A-83EC-449D-A0B4-F8FF0B172435}" presName="hierChild4" presStyleCnt="0"/>
      <dgm:spPr/>
      <dgm:t>
        <a:bodyPr/>
        <a:lstStyle/>
        <a:p>
          <a:endParaRPr lang="nb-NO"/>
        </a:p>
      </dgm:t>
    </dgm:pt>
    <dgm:pt modelId="{632BA895-E7CF-4F56-B14E-B4093902D9AC}" type="pres">
      <dgm:prSet presAssocID="{68AA095A-83EC-449D-A0B4-F8FF0B172435}" presName="hierChild5" presStyleCnt="0"/>
      <dgm:spPr/>
      <dgm:t>
        <a:bodyPr/>
        <a:lstStyle/>
        <a:p>
          <a:endParaRPr lang="nb-NO"/>
        </a:p>
      </dgm:t>
    </dgm:pt>
    <dgm:pt modelId="{6C62762F-AC2F-442D-8B2F-9B0B88080CAF}" type="pres">
      <dgm:prSet presAssocID="{08048B36-F933-4CE7-82EC-11208DB61E66}" presName="Name35" presStyleLbl="parChTrans1D3" presStyleIdx="4" presStyleCnt="5"/>
      <dgm:spPr/>
      <dgm:t>
        <a:bodyPr/>
        <a:lstStyle/>
        <a:p>
          <a:endParaRPr lang="nb-NO"/>
        </a:p>
      </dgm:t>
    </dgm:pt>
    <dgm:pt modelId="{079AFB45-D38B-4F0A-95BA-900D2FAD15EC}" type="pres">
      <dgm:prSet presAssocID="{A3FB85F6-5ECE-4ED1-A30B-16AFC8F7CC92}" presName="hierRoot2" presStyleCnt="0">
        <dgm:presLayoutVars>
          <dgm:hierBranch val="init"/>
        </dgm:presLayoutVars>
      </dgm:prSet>
      <dgm:spPr/>
      <dgm:t>
        <a:bodyPr/>
        <a:lstStyle/>
        <a:p>
          <a:endParaRPr lang="nb-NO"/>
        </a:p>
      </dgm:t>
    </dgm:pt>
    <dgm:pt modelId="{DFA8396B-07AF-4E13-B79B-48CB738E5650}" type="pres">
      <dgm:prSet presAssocID="{A3FB85F6-5ECE-4ED1-A30B-16AFC8F7CC92}" presName="rootComposite" presStyleCnt="0"/>
      <dgm:spPr/>
      <dgm:t>
        <a:bodyPr/>
        <a:lstStyle/>
        <a:p>
          <a:endParaRPr lang="nb-NO"/>
        </a:p>
      </dgm:t>
    </dgm:pt>
    <dgm:pt modelId="{4F6FC736-FBB1-413D-80DC-3F11B5D8588F}" type="pres">
      <dgm:prSet presAssocID="{A3FB85F6-5ECE-4ED1-A30B-16AFC8F7CC92}" presName="rootText" presStyleLbl="node3" presStyleIdx="4" presStyleCnt="5" custLinFactNeighborX="17441" custLinFactNeighborY="-19949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7ECBBBF9-9547-4C78-999B-25819C6A0BAB}" type="pres">
      <dgm:prSet presAssocID="{A3FB85F6-5ECE-4ED1-A30B-16AFC8F7CC92}" presName="rootConnector" presStyleLbl="node3" presStyleIdx="4" presStyleCnt="5"/>
      <dgm:spPr/>
      <dgm:t>
        <a:bodyPr/>
        <a:lstStyle/>
        <a:p>
          <a:endParaRPr lang="nb-NO"/>
        </a:p>
      </dgm:t>
    </dgm:pt>
    <dgm:pt modelId="{30340E19-AEAA-474B-8307-66D40483C9EE}" type="pres">
      <dgm:prSet presAssocID="{A3FB85F6-5ECE-4ED1-A30B-16AFC8F7CC92}" presName="hierChild4" presStyleCnt="0"/>
      <dgm:spPr/>
      <dgm:t>
        <a:bodyPr/>
        <a:lstStyle/>
        <a:p>
          <a:endParaRPr lang="nb-NO"/>
        </a:p>
      </dgm:t>
    </dgm:pt>
    <dgm:pt modelId="{C3740249-C9EF-4604-B5D0-0C49FA2714AC}" type="pres">
      <dgm:prSet presAssocID="{A3FB85F6-5ECE-4ED1-A30B-16AFC8F7CC92}" presName="hierChild5" presStyleCnt="0"/>
      <dgm:spPr/>
      <dgm:t>
        <a:bodyPr/>
        <a:lstStyle/>
        <a:p>
          <a:endParaRPr lang="nb-NO"/>
        </a:p>
      </dgm:t>
    </dgm:pt>
    <dgm:pt modelId="{EBDB35DA-ABFB-42CF-A0CE-BA2BD88BBF99}" type="pres">
      <dgm:prSet presAssocID="{04510DA4-10F5-4F74-B6B1-7B1E2C0D58D3}" presName="hierChild5" presStyleCnt="0"/>
      <dgm:spPr/>
      <dgm:t>
        <a:bodyPr/>
        <a:lstStyle/>
        <a:p>
          <a:endParaRPr lang="nb-NO"/>
        </a:p>
      </dgm:t>
    </dgm:pt>
    <dgm:pt modelId="{CCF368F1-9E41-42D5-820A-BFBD1CEE255F}" type="pres">
      <dgm:prSet presAssocID="{E7532F74-D827-45FC-B4ED-265C612F844E}" presName="Name35" presStyleLbl="parChTrans1D2" presStyleIdx="1" presStyleCnt="3"/>
      <dgm:spPr/>
      <dgm:t>
        <a:bodyPr/>
        <a:lstStyle/>
        <a:p>
          <a:endParaRPr lang="nb-NO"/>
        </a:p>
      </dgm:t>
    </dgm:pt>
    <dgm:pt modelId="{59BCFC3E-4604-4272-BD2D-D1D4F3428F89}" type="pres">
      <dgm:prSet presAssocID="{F477C392-1691-49B7-B5AA-04446FD4A388}" presName="hierRoot2" presStyleCnt="0">
        <dgm:presLayoutVars>
          <dgm:hierBranch/>
        </dgm:presLayoutVars>
      </dgm:prSet>
      <dgm:spPr/>
      <dgm:t>
        <a:bodyPr/>
        <a:lstStyle/>
        <a:p>
          <a:endParaRPr lang="nb-NO"/>
        </a:p>
      </dgm:t>
    </dgm:pt>
    <dgm:pt modelId="{B09E99EF-C55B-45BD-BA17-5AB62CDD9452}" type="pres">
      <dgm:prSet presAssocID="{F477C392-1691-49B7-B5AA-04446FD4A388}" presName="rootComposite" presStyleCnt="0"/>
      <dgm:spPr/>
      <dgm:t>
        <a:bodyPr/>
        <a:lstStyle/>
        <a:p>
          <a:endParaRPr lang="nb-NO"/>
        </a:p>
      </dgm:t>
    </dgm:pt>
    <dgm:pt modelId="{66822278-B5CD-4230-9A98-8AACEFD76047}" type="pres">
      <dgm:prSet presAssocID="{F477C392-1691-49B7-B5AA-04446FD4A388}" presName="rootText" presStyleLbl="node2" presStyleIdx="1" presStyleCnt="2" custScaleX="134781" custLinFactNeighborX="13315" custLinFactNeighborY="-58355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80C56DF2-6351-45D0-94EC-7FBA7889A2A3}" type="pres">
      <dgm:prSet presAssocID="{F477C392-1691-49B7-B5AA-04446FD4A388}" presName="rootConnector" presStyleLbl="node2" presStyleIdx="1" presStyleCnt="2"/>
      <dgm:spPr/>
      <dgm:t>
        <a:bodyPr/>
        <a:lstStyle/>
        <a:p>
          <a:endParaRPr lang="nb-NO"/>
        </a:p>
      </dgm:t>
    </dgm:pt>
    <dgm:pt modelId="{7F017EEE-D0CE-4FB1-9C1F-362C59527B6A}" type="pres">
      <dgm:prSet presAssocID="{F477C392-1691-49B7-B5AA-04446FD4A388}" presName="hierChild4" presStyleCnt="0"/>
      <dgm:spPr/>
      <dgm:t>
        <a:bodyPr/>
        <a:lstStyle/>
        <a:p>
          <a:endParaRPr lang="nb-NO"/>
        </a:p>
      </dgm:t>
    </dgm:pt>
    <dgm:pt modelId="{E0ABF8A3-ED1D-4EAE-93D6-82FA94D2C141}" type="pres">
      <dgm:prSet presAssocID="{F477C392-1691-49B7-B5AA-04446FD4A388}" presName="hierChild5" presStyleCnt="0"/>
      <dgm:spPr/>
      <dgm:t>
        <a:bodyPr/>
        <a:lstStyle/>
        <a:p>
          <a:endParaRPr lang="nb-NO"/>
        </a:p>
      </dgm:t>
    </dgm:pt>
    <dgm:pt modelId="{18FCBB34-E0B1-4C64-9746-C539CEA30943}" type="pres">
      <dgm:prSet presAssocID="{5B90EA9F-D251-4E06-98AD-BA8A8510CF6F}" presName="hierChild3" presStyleCnt="0"/>
      <dgm:spPr/>
      <dgm:t>
        <a:bodyPr/>
        <a:lstStyle/>
        <a:p>
          <a:endParaRPr lang="nb-NO"/>
        </a:p>
      </dgm:t>
    </dgm:pt>
    <dgm:pt modelId="{B28A8D6E-F37D-4521-9A2D-F254AC64E4D1}" type="pres">
      <dgm:prSet presAssocID="{A216C69C-3D9B-4A1D-8720-F3F8E72CA61E}" presName="Name111" presStyleLbl="parChTrans1D2" presStyleIdx="2" presStyleCnt="3"/>
      <dgm:spPr/>
      <dgm:t>
        <a:bodyPr/>
        <a:lstStyle/>
        <a:p>
          <a:endParaRPr lang="nb-NO"/>
        </a:p>
      </dgm:t>
    </dgm:pt>
    <dgm:pt modelId="{2ABD438D-68A4-492B-94A6-E768170F0E6A}" type="pres">
      <dgm:prSet presAssocID="{90CB9FC7-8211-4D37-AD9D-2E445A582FBB}" presName="hierRoot3" presStyleCnt="0">
        <dgm:presLayoutVars>
          <dgm:hierBranch/>
        </dgm:presLayoutVars>
      </dgm:prSet>
      <dgm:spPr/>
      <dgm:t>
        <a:bodyPr/>
        <a:lstStyle/>
        <a:p>
          <a:endParaRPr lang="nb-NO"/>
        </a:p>
      </dgm:t>
    </dgm:pt>
    <dgm:pt modelId="{8015E42E-B68F-470D-BB2C-B26FA16DB354}" type="pres">
      <dgm:prSet presAssocID="{90CB9FC7-8211-4D37-AD9D-2E445A582FBB}" presName="rootComposite3" presStyleCnt="0"/>
      <dgm:spPr/>
      <dgm:t>
        <a:bodyPr/>
        <a:lstStyle/>
        <a:p>
          <a:endParaRPr lang="nb-NO"/>
        </a:p>
      </dgm:t>
    </dgm:pt>
    <dgm:pt modelId="{ECBAAA87-B256-463B-95EC-B0CFB99979CC}" type="pres">
      <dgm:prSet presAssocID="{90CB9FC7-8211-4D37-AD9D-2E445A582FBB}" presName="rootText3" presStyleLbl="asst1" presStyleIdx="0" presStyleCnt="1" custLinFactX="-10380" custLinFactNeighborX="-100000" custLinFactNeighborY="-4917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8EA16046-98DE-4925-BB07-FFAD39F52E9D}" type="pres">
      <dgm:prSet presAssocID="{90CB9FC7-8211-4D37-AD9D-2E445A582FBB}" presName="rootConnector3" presStyleLbl="asst1" presStyleIdx="0" presStyleCnt="1"/>
      <dgm:spPr/>
      <dgm:t>
        <a:bodyPr/>
        <a:lstStyle/>
        <a:p>
          <a:endParaRPr lang="nb-NO"/>
        </a:p>
      </dgm:t>
    </dgm:pt>
    <dgm:pt modelId="{BDEC7B24-E756-4C0E-93D3-FC56A54CC3A3}" type="pres">
      <dgm:prSet presAssocID="{90CB9FC7-8211-4D37-AD9D-2E445A582FBB}" presName="hierChild6" presStyleCnt="0"/>
      <dgm:spPr/>
      <dgm:t>
        <a:bodyPr/>
        <a:lstStyle/>
        <a:p>
          <a:endParaRPr lang="nb-NO"/>
        </a:p>
      </dgm:t>
    </dgm:pt>
    <dgm:pt modelId="{1C080AFE-0C13-4958-85DB-1088C8A25320}" type="pres">
      <dgm:prSet presAssocID="{90CB9FC7-8211-4D37-AD9D-2E445A582FBB}" presName="hierChild7" presStyleCnt="0"/>
      <dgm:spPr/>
      <dgm:t>
        <a:bodyPr/>
        <a:lstStyle/>
        <a:p>
          <a:endParaRPr lang="nb-NO"/>
        </a:p>
      </dgm:t>
    </dgm:pt>
  </dgm:ptLst>
  <dgm:cxnLst>
    <dgm:cxn modelId="{6E62526B-D958-459B-B87E-9E8892014BC3}" type="presOf" srcId="{BE46C85B-BF62-421A-9690-3197559DF42C}" destId="{60D4CFD1-A76F-4B5C-B90F-2A4CA4DA8C80}" srcOrd="0" destOrd="0" presId="urn:microsoft.com/office/officeart/2005/8/layout/orgChart1"/>
    <dgm:cxn modelId="{1D51B319-CD8E-4F7F-95A3-06F8221A80A2}" type="presOf" srcId="{E7532F74-D827-45FC-B4ED-265C612F844E}" destId="{CCF368F1-9E41-42D5-820A-BFBD1CEE255F}" srcOrd="0" destOrd="0" presId="urn:microsoft.com/office/officeart/2005/8/layout/orgChart1"/>
    <dgm:cxn modelId="{C904A995-009D-41C2-906A-34A2905D55D2}" type="presOf" srcId="{BB2DD396-EFC8-4C00-9445-A7DC0B846436}" destId="{5160723F-3F42-4D1F-B293-7FDEBD7536E8}" srcOrd="1" destOrd="0" presId="urn:microsoft.com/office/officeart/2005/8/layout/orgChart1"/>
    <dgm:cxn modelId="{19F3D500-3377-412B-BE1F-3320B8AB0FB1}" srcId="{04510DA4-10F5-4F74-B6B1-7B1E2C0D58D3}" destId="{A3FB85F6-5ECE-4ED1-A30B-16AFC8F7CC92}" srcOrd="4" destOrd="0" parTransId="{08048B36-F933-4CE7-82EC-11208DB61E66}" sibTransId="{448EE202-8439-4613-AB7B-CD692C4A516D}"/>
    <dgm:cxn modelId="{362DE233-5287-4F7A-8294-C1DB2C67A22E}" type="presOf" srcId="{68AA095A-83EC-449D-A0B4-F8FF0B172435}" destId="{AAC742AA-AAB5-4151-BC24-7BBADC82CB6F}" srcOrd="0" destOrd="0" presId="urn:microsoft.com/office/officeart/2005/8/layout/orgChart1"/>
    <dgm:cxn modelId="{86891F49-D62A-49B2-8D03-680E39D1925A}" type="presOf" srcId="{F477C392-1691-49B7-B5AA-04446FD4A388}" destId="{66822278-B5CD-4230-9A98-8AACEFD76047}" srcOrd="0" destOrd="0" presId="urn:microsoft.com/office/officeart/2005/8/layout/orgChart1"/>
    <dgm:cxn modelId="{DD179C10-DF58-408A-95C2-DB0D805C75A9}" type="presOf" srcId="{F7F65816-6A4C-4B8B-92B0-8D34F449C086}" destId="{B4107E88-BCA9-40EC-801A-A80BEF068B43}" srcOrd="1" destOrd="0" presId="urn:microsoft.com/office/officeart/2005/8/layout/orgChart1"/>
    <dgm:cxn modelId="{9BE07544-B8EF-4294-832F-FC0417FB90D2}" type="presOf" srcId="{90CB9FC7-8211-4D37-AD9D-2E445A582FBB}" destId="{8EA16046-98DE-4925-BB07-FFAD39F52E9D}" srcOrd="1" destOrd="0" presId="urn:microsoft.com/office/officeart/2005/8/layout/orgChart1"/>
    <dgm:cxn modelId="{E4C4AB71-9075-4A06-95CC-02B577ECA237}" srcId="{04510DA4-10F5-4F74-B6B1-7B1E2C0D58D3}" destId="{F7F65816-6A4C-4B8B-92B0-8D34F449C086}" srcOrd="1" destOrd="0" parTransId="{BE46C85B-BF62-421A-9690-3197559DF42C}" sibTransId="{B5546FBD-2D07-4741-B7AF-B6924B579F6A}"/>
    <dgm:cxn modelId="{42780A9B-5B68-4A4D-9597-AB558CBC9C0C}" type="presOf" srcId="{30A8CE7A-9D81-4C2F-96B4-BC565B0D72D8}" destId="{6E377868-6A33-4545-A204-8281AFB311CB}" srcOrd="0" destOrd="0" presId="urn:microsoft.com/office/officeart/2005/8/layout/orgChart1"/>
    <dgm:cxn modelId="{703F7703-CC0A-4F33-92E1-A12D52F0019A}" srcId="{A1A18C91-E9A5-4535-87FA-D1DC64C8A594}" destId="{5B90EA9F-D251-4E06-98AD-BA8A8510CF6F}" srcOrd="0" destOrd="0" parTransId="{B95F726B-E197-49CF-AC39-D9F72C00A871}" sibTransId="{49FCCC3D-B895-4CC4-AF60-A82AF7DAE08E}"/>
    <dgm:cxn modelId="{0D2D2D42-3BF9-4170-B90A-489A70E21E64}" type="presOf" srcId="{F7F65816-6A4C-4B8B-92B0-8D34F449C086}" destId="{5B60E130-BE65-4030-84A8-1C26E7D80F7F}" srcOrd="0" destOrd="0" presId="urn:microsoft.com/office/officeart/2005/8/layout/orgChart1"/>
    <dgm:cxn modelId="{54B96A44-8DB4-4717-BF65-63320CBDBEFD}" type="presOf" srcId="{D0224FD3-E8AB-4E89-B1DC-BED68F8332D9}" destId="{E9DF3A25-2851-43FE-A5D8-047A18B4F9F0}" srcOrd="1" destOrd="0" presId="urn:microsoft.com/office/officeart/2005/8/layout/orgChart1"/>
    <dgm:cxn modelId="{6743729C-2130-49DE-9FC5-FBF892814EBB}" type="presOf" srcId="{68AA095A-83EC-449D-A0B4-F8FF0B172435}" destId="{49B77C93-79D8-4EB7-A9C6-69919D14E4B7}" srcOrd="1" destOrd="0" presId="urn:microsoft.com/office/officeart/2005/8/layout/orgChart1"/>
    <dgm:cxn modelId="{0E41575C-C3F1-4C5F-83AC-307E922AD535}" srcId="{5B90EA9F-D251-4E06-98AD-BA8A8510CF6F}" destId="{90CB9FC7-8211-4D37-AD9D-2E445A582FBB}" srcOrd="1" destOrd="0" parTransId="{A216C69C-3D9B-4A1D-8720-F3F8E72CA61E}" sibTransId="{07FD8605-48F0-43B8-B608-A83490496F59}"/>
    <dgm:cxn modelId="{676EAA56-30F1-4BFB-BC2B-1713E1401D17}" srcId="{04510DA4-10F5-4F74-B6B1-7B1E2C0D58D3}" destId="{68AA095A-83EC-449D-A0B4-F8FF0B172435}" srcOrd="3" destOrd="0" parTransId="{F14050DD-E1F3-4CFE-BC19-52C16944CAEC}" sibTransId="{63121392-0B46-4B0D-8194-40094FADEEDF}"/>
    <dgm:cxn modelId="{3E45E47C-DA39-4500-B134-D94E68F92F8D}" type="presOf" srcId="{F27ABEA7-4DBF-4B2D-B43C-2015A5A050AB}" destId="{6679D73C-31CB-4716-9CC3-23AB66290C5B}" srcOrd="0" destOrd="0" presId="urn:microsoft.com/office/officeart/2005/8/layout/orgChart1"/>
    <dgm:cxn modelId="{BA443C24-7B00-472B-A8C0-0C226AB064F7}" srcId="{5B90EA9F-D251-4E06-98AD-BA8A8510CF6F}" destId="{04510DA4-10F5-4F74-B6B1-7B1E2C0D58D3}" srcOrd="0" destOrd="0" parTransId="{30A8CE7A-9D81-4C2F-96B4-BC565B0D72D8}" sibTransId="{E5D26DD3-56F9-40B7-B6A8-4D65B62DA8E8}"/>
    <dgm:cxn modelId="{A165CEA1-565B-43FC-AA5C-B6231AECA513}" type="presOf" srcId="{F14050DD-E1F3-4CFE-BC19-52C16944CAEC}" destId="{3CB66EA1-3973-4FD3-88FC-E219729DA170}" srcOrd="0" destOrd="0" presId="urn:microsoft.com/office/officeart/2005/8/layout/orgChart1"/>
    <dgm:cxn modelId="{43DEF9C8-116F-4B05-A421-B0F685E5D83F}" type="presOf" srcId="{A3FB85F6-5ECE-4ED1-A30B-16AFC8F7CC92}" destId="{7ECBBBF9-9547-4C78-999B-25819C6A0BAB}" srcOrd="1" destOrd="0" presId="urn:microsoft.com/office/officeart/2005/8/layout/orgChart1"/>
    <dgm:cxn modelId="{F43BBAAB-0C9A-4A2F-B886-4DA980D98EBF}" type="presOf" srcId="{BB2DD396-EFC8-4C00-9445-A7DC0B846436}" destId="{AF8B5808-3D25-4FDD-9E9D-70ADDC56CB64}" srcOrd="0" destOrd="0" presId="urn:microsoft.com/office/officeart/2005/8/layout/orgChart1"/>
    <dgm:cxn modelId="{D206201F-568F-4E6E-A9D2-10AE4B86641D}" type="presOf" srcId="{82C83FAF-6970-482D-BDC4-42056FC9C15B}" destId="{0E0A2057-5389-46ED-988F-3FCEFEB63B0E}" srcOrd="0" destOrd="0" presId="urn:microsoft.com/office/officeart/2005/8/layout/orgChart1"/>
    <dgm:cxn modelId="{449100A9-9C5C-41C9-9549-2C2DD97FC93E}" type="presOf" srcId="{A1A18C91-E9A5-4535-87FA-D1DC64C8A594}" destId="{D8ADAB66-F3C7-4F58-9FCF-15940D9237F2}" srcOrd="0" destOrd="0" presId="urn:microsoft.com/office/officeart/2005/8/layout/orgChart1"/>
    <dgm:cxn modelId="{B69F045D-529B-43F4-8B73-41E5B49E08E3}" type="presOf" srcId="{5B90EA9F-D251-4E06-98AD-BA8A8510CF6F}" destId="{F951B417-24AC-4D26-97BF-3333A1C0A2D1}" srcOrd="0" destOrd="0" presId="urn:microsoft.com/office/officeart/2005/8/layout/orgChart1"/>
    <dgm:cxn modelId="{9D43FB84-65DD-4C42-8E67-B569F1BB1B00}" srcId="{5B90EA9F-D251-4E06-98AD-BA8A8510CF6F}" destId="{F477C392-1691-49B7-B5AA-04446FD4A388}" srcOrd="2" destOrd="0" parTransId="{E7532F74-D827-45FC-B4ED-265C612F844E}" sibTransId="{0B47D986-3C6E-4499-AAEB-3B38E35C2B6B}"/>
    <dgm:cxn modelId="{5BE81CEE-3F85-4B0A-AB6B-CAFDE6A0426C}" srcId="{04510DA4-10F5-4F74-B6B1-7B1E2C0D58D3}" destId="{BB2DD396-EFC8-4C00-9445-A7DC0B846436}" srcOrd="2" destOrd="0" parTransId="{82C83FAF-6970-482D-BDC4-42056FC9C15B}" sibTransId="{5BDC9102-151D-4D1D-815D-D519441453AE}"/>
    <dgm:cxn modelId="{0241B813-1AB4-43FA-8B48-C769631F2F88}" type="presOf" srcId="{90CB9FC7-8211-4D37-AD9D-2E445A582FBB}" destId="{ECBAAA87-B256-463B-95EC-B0CFB99979CC}" srcOrd="0" destOrd="0" presId="urn:microsoft.com/office/officeart/2005/8/layout/orgChart1"/>
    <dgm:cxn modelId="{CFE3B33C-8404-4C6E-BDDE-3D548CD9FEBB}" type="presOf" srcId="{08048B36-F933-4CE7-82EC-11208DB61E66}" destId="{6C62762F-AC2F-442D-8B2F-9B0B88080CAF}" srcOrd="0" destOrd="0" presId="urn:microsoft.com/office/officeart/2005/8/layout/orgChart1"/>
    <dgm:cxn modelId="{6FE469CC-784C-4EA6-8AA3-17705EB9269B}" type="presOf" srcId="{F477C392-1691-49B7-B5AA-04446FD4A388}" destId="{80C56DF2-6351-45D0-94EC-7FBA7889A2A3}" srcOrd="1" destOrd="0" presId="urn:microsoft.com/office/officeart/2005/8/layout/orgChart1"/>
    <dgm:cxn modelId="{2311A0F7-8C25-49E0-9805-0E0F88966220}" type="presOf" srcId="{04510DA4-10F5-4F74-B6B1-7B1E2C0D58D3}" destId="{1B2F329C-8721-46DA-8567-7474339AA577}" srcOrd="1" destOrd="0" presId="urn:microsoft.com/office/officeart/2005/8/layout/orgChart1"/>
    <dgm:cxn modelId="{13C5FE16-C064-4B8A-AFE3-6BD0E37AD50A}" type="presOf" srcId="{A216C69C-3D9B-4A1D-8720-F3F8E72CA61E}" destId="{B28A8D6E-F37D-4521-9A2D-F254AC64E4D1}" srcOrd="0" destOrd="0" presId="urn:microsoft.com/office/officeart/2005/8/layout/orgChart1"/>
    <dgm:cxn modelId="{E884CEB0-BE5B-47C8-BB2D-8E669C1D08DB}" type="presOf" srcId="{04510DA4-10F5-4F74-B6B1-7B1E2C0D58D3}" destId="{2061C85A-92F5-4C27-88A3-16C524CA668C}" srcOrd="0" destOrd="0" presId="urn:microsoft.com/office/officeart/2005/8/layout/orgChart1"/>
    <dgm:cxn modelId="{E01698C5-DCC9-4C21-9907-23D3AF71CFD5}" type="presOf" srcId="{5B90EA9F-D251-4E06-98AD-BA8A8510CF6F}" destId="{F0BB7F93-A204-415A-AEE9-B2BC85B04DBF}" srcOrd="1" destOrd="0" presId="urn:microsoft.com/office/officeart/2005/8/layout/orgChart1"/>
    <dgm:cxn modelId="{663DFEE9-4162-4A6F-9BA4-26710DEE6BC7}" type="presOf" srcId="{D0224FD3-E8AB-4E89-B1DC-BED68F8332D9}" destId="{091A2AA6-7C92-446A-85F9-2D130F7EA8CF}" srcOrd="0" destOrd="0" presId="urn:microsoft.com/office/officeart/2005/8/layout/orgChart1"/>
    <dgm:cxn modelId="{2B13A929-980D-4AFE-ABED-000B750AAE73}" type="presOf" srcId="{A3FB85F6-5ECE-4ED1-A30B-16AFC8F7CC92}" destId="{4F6FC736-FBB1-413D-80DC-3F11B5D8588F}" srcOrd="0" destOrd="0" presId="urn:microsoft.com/office/officeart/2005/8/layout/orgChart1"/>
    <dgm:cxn modelId="{6C555EB3-9889-4561-8C32-11F560F35717}" srcId="{04510DA4-10F5-4F74-B6B1-7B1E2C0D58D3}" destId="{D0224FD3-E8AB-4E89-B1DC-BED68F8332D9}" srcOrd="0" destOrd="0" parTransId="{F27ABEA7-4DBF-4B2D-B43C-2015A5A050AB}" sibTransId="{7A8C4E48-72A6-47D1-A7EC-8087FF80CF92}"/>
    <dgm:cxn modelId="{42C28B21-A497-463A-9BB8-6F5E47365575}" type="presParOf" srcId="{D8ADAB66-F3C7-4F58-9FCF-15940D9237F2}" destId="{B973BE07-5D74-4C35-ABA2-DCB7410DC124}" srcOrd="0" destOrd="0" presId="urn:microsoft.com/office/officeart/2005/8/layout/orgChart1"/>
    <dgm:cxn modelId="{541398C8-95BC-48DF-A8A1-8DB58D6AC57A}" type="presParOf" srcId="{B973BE07-5D74-4C35-ABA2-DCB7410DC124}" destId="{E16FB8F2-95F8-471E-AFDC-19B017D93D14}" srcOrd="0" destOrd="0" presId="urn:microsoft.com/office/officeart/2005/8/layout/orgChart1"/>
    <dgm:cxn modelId="{CBD88F56-8E75-43D5-A162-80C4EB5CD0A2}" type="presParOf" srcId="{E16FB8F2-95F8-471E-AFDC-19B017D93D14}" destId="{F951B417-24AC-4D26-97BF-3333A1C0A2D1}" srcOrd="0" destOrd="0" presId="urn:microsoft.com/office/officeart/2005/8/layout/orgChart1"/>
    <dgm:cxn modelId="{39F59043-E08C-426B-9ED6-AAC66F29A123}" type="presParOf" srcId="{E16FB8F2-95F8-471E-AFDC-19B017D93D14}" destId="{F0BB7F93-A204-415A-AEE9-B2BC85B04DBF}" srcOrd="1" destOrd="0" presId="urn:microsoft.com/office/officeart/2005/8/layout/orgChart1"/>
    <dgm:cxn modelId="{060EB249-3DFB-4356-912E-1ED8DF10ED9E}" type="presParOf" srcId="{B973BE07-5D74-4C35-ABA2-DCB7410DC124}" destId="{0B551202-F14A-4664-8411-F53218AD3C10}" srcOrd="1" destOrd="0" presId="urn:microsoft.com/office/officeart/2005/8/layout/orgChart1"/>
    <dgm:cxn modelId="{28A807A6-5995-490F-8C5C-8E9AFF6A6234}" type="presParOf" srcId="{0B551202-F14A-4664-8411-F53218AD3C10}" destId="{6E377868-6A33-4545-A204-8281AFB311CB}" srcOrd="0" destOrd="0" presId="urn:microsoft.com/office/officeart/2005/8/layout/orgChart1"/>
    <dgm:cxn modelId="{258B4569-6D8D-47B1-8D6D-0E927A4EFE34}" type="presParOf" srcId="{0B551202-F14A-4664-8411-F53218AD3C10}" destId="{0705DDDE-BD4D-4801-8599-9D420EB1089A}" srcOrd="1" destOrd="0" presId="urn:microsoft.com/office/officeart/2005/8/layout/orgChart1"/>
    <dgm:cxn modelId="{B3ED0836-D96C-49A4-BC85-871C213653A5}" type="presParOf" srcId="{0705DDDE-BD4D-4801-8599-9D420EB1089A}" destId="{BE666F25-2A41-4A30-BA89-A6F264590203}" srcOrd="0" destOrd="0" presId="urn:microsoft.com/office/officeart/2005/8/layout/orgChart1"/>
    <dgm:cxn modelId="{F2C9B748-8CC5-4648-8F2E-B9C27AA6174D}" type="presParOf" srcId="{BE666F25-2A41-4A30-BA89-A6F264590203}" destId="{2061C85A-92F5-4C27-88A3-16C524CA668C}" srcOrd="0" destOrd="0" presId="urn:microsoft.com/office/officeart/2005/8/layout/orgChart1"/>
    <dgm:cxn modelId="{F01F080D-6A82-4D11-8D07-C586B08A5804}" type="presParOf" srcId="{BE666F25-2A41-4A30-BA89-A6F264590203}" destId="{1B2F329C-8721-46DA-8567-7474339AA577}" srcOrd="1" destOrd="0" presId="urn:microsoft.com/office/officeart/2005/8/layout/orgChart1"/>
    <dgm:cxn modelId="{58C9DC33-CA42-4D36-94ED-3DDB1C88B92C}" type="presParOf" srcId="{0705DDDE-BD4D-4801-8599-9D420EB1089A}" destId="{AEF59745-1E0D-4A77-B405-5E03D64D9410}" srcOrd="1" destOrd="0" presId="urn:microsoft.com/office/officeart/2005/8/layout/orgChart1"/>
    <dgm:cxn modelId="{07054CC3-73A5-499C-8465-6EBC5AEBE7A9}" type="presParOf" srcId="{AEF59745-1E0D-4A77-B405-5E03D64D9410}" destId="{6679D73C-31CB-4716-9CC3-23AB66290C5B}" srcOrd="0" destOrd="0" presId="urn:microsoft.com/office/officeart/2005/8/layout/orgChart1"/>
    <dgm:cxn modelId="{0F7F0BAB-9BE7-49BE-822E-0931B96A2C49}" type="presParOf" srcId="{AEF59745-1E0D-4A77-B405-5E03D64D9410}" destId="{356A7632-12FE-459D-B822-D3B90E41711C}" srcOrd="1" destOrd="0" presId="urn:microsoft.com/office/officeart/2005/8/layout/orgChart1"/>
    <dgm:cxn modelId="{9A36E533-6970-4B17-9838-7F1E2FDC1F5C}" type="presParOf" srcId="{356A7632-12FE-459D-B822-D3B90E41711C}" destId="{1ADAF216-21F0-400F-B9A7-12FE28281BA7}" srcOrd="0" destOrd="0" presId="urn:microsoft.com/office/officeart/2005/8/layout/orgChart1"/>
    <dgm:cxn modelId="{980930C9-690B-4BCB-943B-4BA857C0C0C0}" type="presParOf" srcId="{1ADAF216-21F0-400F-B9A7-12FE28281BA7}" destId="{091A2AA6-7C92-446A-85F9-2D130F7EA8CF}" srcOrd="0" destOrd="0" presId="urn:microsoft.com/office/officeart/2005/8/layout/orgChart1"/>
    <dgm:cxn modelId="{4FEDCEE8-7195-409A-8C0D-4431E8F98376}" type="presParOf" srcId="{1ADAF216-21F0-400F-B9A7-12FE28281BA7}" destId="{E9DF3A25-2851-43FE-A5D8-047A18B4F9F0}" srcOrd="1" destOrd="0" presId="urn:microsoft.com/office/officeart/2005/8/layout/orgChart1"/>
    <dgm:cxn modelId="{52115209-A9F2-46E2-B2F2-012410740B71}" type="presParOf" srcId="{356A7632-12FE-459D-B822-D3B90E41711C}" destId="{4DAF34B6-E3BE-4929-9948-7F4D6BA0B9EB}" srcOrd="1" destOrd="0" presId="urn:microsoft.com/office/officeart/2005/8/layout/orgChart1"/>
    <dgm:cxn modelId="{7463116D-2299-4465-AD6D-B8D5E24966D1}" type="presParOf" srcId="{356A7632-12FE-459D-B822-D3B90E41711C}" destId="{B266C6B0-4F59-46F5-A971-34362C274EBF}" srcOrd="2" destOrd="0" presId="urn:microsoft.com/office/officeart/2005/8/layout/orgChart1"/>
    <dgm:cxn modelId="{BEC34CC7-E514-4AC6-B96F-F40A3F5A7DF1}" type="presParOf" srcId="{AEF59745-1E0D-4A77-B405-5E03D64D9410}" destId="{60D4CFD1-A76F-4B5C-B90F-2A4CA4DA8C80}" srcOrd="2" destOrd="0" presId="urn:microsoft.com/office/officeart/2005/8/layout/orgChart1"/>
    <dgm:cxn modelId="{91D742C4-8852-4603-9119-BEA0E3DEA0B0}" type="presParOf" srcId="{AEF59745-1E0D-4A77-B405-5E03D64D9410}" destId="{550D53AF-C28F-497C-99DD-422A664986FA}" srcOrd="3" destOrd="0" presId="urn:microsoft.com/office/officeart/2005/8/layout/orgChart1"/>
    <dgm:cxn modelId="{4BE8246F-E136-4E55-B947-96071BADDB56}" type="presParOf" srcId="{550D53AF-C28F-497C-99DD-422A664986FA}" destId="{E6C744B6-3DAC-4038-ABD0-5C4D78116EF5}" srcOrd="0" destOrd="0" presId="urn:microsoft.com/office/officeart/2005/8/layout/orgChart1"/>
    <dgm:cxn modelId="{922F39A2-648C-4ED9-9EF7-529E72BD59DF}" type="presParOf" srcId="{E6C744B6-3DAC-4038-ABD0-5C4D78116EF5}" destId="{5B60E130-BE65-4030-84A8-1C26E7D80F7F}" srcOrd="0" destOrd="0" presId="urn:microsoft.com/office/officeart/2005/8/layout/orgChart1"/>
    <dgm:cxn modelId="{805733B7-2EB0-42E3-99BC-91038361B15C}" type="presParOf" srcId="{E6C744B6-3DAC-4038-ABD0-5C4D78116EF5}" destId="{B4107E88-BCA9-40EC-801A-A80BEF068B43}" srcOrd="1" destOrd="0" presId="urn:microsoft.com/office/officeart/2005/8/layout/orgChart1"/>
    <dgm:cxn modelId="{87E8E6CE-8A66-42AE-B9A8-59BE5DAED7E3}" type="presParOf" srcId="{550D53AF-C28F-497C-99DD-422A664986FA}" destId="{24A85776-BF51-4B48-A335-EF530BF51C54}" srcOrd="1" destOrd="0" presId="urn:microsoft.com/office/officeart/2005/8/layout/orgChart1"/>
    <dgm:cxn modelId="{6ACFB200-4C70-41DB-B8A1-FB48294E43CD}" type="presParOf" srcId="{550D53AF-C28F-497C-99DD-422A664986FA}" destId="{7C4EA5BE-C2CF-465B-A5CF-28993DF67D70}" srcOrd="2" destOrd="0" presId="urn:microsoft.com/office/officeart/2005/8/layout/orgChart1"/>
    <dgm:cxn modelId="{20B94594-51A2-42AF-B84E-4CC793778673}" type="presParOf" srcId="{AEF59745-1E0D-4A77-B405-5E03D64D9410}" destId="{0E0A2057-5389-46ED-988F-3FCEFEB63B0E}" srcOrd="4" destOrd="0" presId="urn:microsoft.com/office/officeart/2005/8/layout/orgChart1"/>
    <dgm:cxn modelId="{208B42C5-D660-4751-9852-EAACC6F6BB32}" type="presParOf" srcId="{AEF59745-1E0D-4A77-B405-5E03D64D9410}" destId="{30C3787D-19E5-4A8B-9DD3-6313E4AFE6B1}" srcOrd="5" destOrd="0" presId="urn:microsoft.com/office/officeart/2005/8/layout/orgChart1"/>
    <dgm:cxn modelId="{BF155F9C-141A-4CB4-B556-CBC7CA6E2261}" type="presParOf" srcId="{30C3787D-19E5-4A8B-9DD3-6313E4AFE6B1}" destId="{515696FA-4480-45ED-A4FE-CB1752F3A295}" srcOrd="0" destOrd="0" presId="urn:microsoft.com/office/officeart/2005/8/layout/orgChart1"/>
    <dgm:cxn modelId="{AE7A1A58-78D6-4978-AA2B-E0CFA759012C}" type="presParOf" srcId="{515696FA-4480-45ED-A4FE-CB1752F3A295}" destId="{AF8B5808-3D25-4FDD-9E9D-70ADDC56CB64}" srcOrd="0" destOrd="0" presId="urn:microsoft.com/office/officeart/2005/8/layout/orgChart1"/>
    <dgm:cxn modelId="{BDF07E62-2E79-4B0F-8684-80CA8FCE3A55}" type="presParOf" srcId="{515696FA-4480-45ED-A4FE-CB1752F3A295}" destId="{5160723F-3F42-4D1F-B293-7FDEBD7536E8}" srcOrd="1" destOrd="0" presId="urn:microsoft.com/office/officeart/2005/8/layout/orgChart1"/>
    <dgm:cxn modelId="{EEA8BED5-89F9-41FA-B9CF-BB740FD1DE14}" type="presParOf" srcId="{30C3787D-19E5-4A8B-9DD3-6313E4AFE6B1}" destId="{319C581E-6232-424C-A8C4-E9CC1207CDD8}" srcOrd="1" destOrd="0" presId="urn:microsoft.com/office/officeart/2005/8/layout/orgChart1"/>
    <dgm:cxn modelId="{A95B9103-FABB-4681-8709-0170664D0F3C}" type="presParOf" srcId="{30C3787D-19E5-4A8B-9DD3-6313E4AFE6B1}" destId="{71BC44BE-9FD3-4DF0-A988-8AF0196204F8}" srcOrd="2" destOrd="0" presId="urn:microsoft.com/office/officeart/2005/8/layout/orgChart1"/>
    <dgm:cxn modelId="{3C60B147-5F0F-488D-9E57-40D86564D294}" type="presParOf" srcId="{AEF59745-1E0D-4A77-B405-5E03D64D9410}" destId="{3CB66EA1-3973-4FD3-88FC-E219729DA170}" srcOrd="6" destOrd="0" presId="urn:microsoft.com/office/officeart/2005/8/layout/orgChart1"/>
    <dgm:cxn modelId="{A496612A-B674-40AC-B90B-5B8CC9807783}" type="presParOf" srcId="{AEF59745-1E0D-4A77-B405-5E03D64D9410}" destId="{632DD7D5-6520-411F-9E40-0B79D1A7EC26}" srcOrd="7" destOrd="0" presId="urn:microsoft.com/office/officeart/2005/8/layout/orgChart1"/>
    <dgm:cxn modelId="{83C45950-42A9-434B-B60E-CEE41D0CAC02}" type="presParOf" srcId="{632DD7D5-6520-411F-9E40-0B79D1A7EC26}" destId="{C2680577-1F12-400C-808C-06C115694973}" srcOrd="0" destOrd="0" presId="urn:microsoft.com/office/officeart/2005/8/layout/orgChart1"/>
    <dgm:cxn modelId="{9BFD84D8-7858-45F6-86EA-CD8DF95E0A10}" type="presParOf" srcId="{C2680577-1F12-400C-808C-06C115694973}" destId="{AAC742AA-AAB5-4151-BC24-7BBADC82CB6F}" srcOrd="0" destOrd="0" presId="urn:microsoft.com/office/officeart/2005/8/layout/orgChart1"/>
    <dgm:cxn modelId="{5AA03DFB-42B0-4935-8E77-8F542119BFE5}" type="presParOf" srcId="{C2680577-1F12-400C-808C-06C115694973}" destId="{49B77C93-79D8-4EB7-A9C6-69919D14E4B7}" srcOrd="1" destOrd="0" presId="urn:microsoft.com/office/officeart/2005/8/layout/orgChart1"/>
    <dgm:cxn modelId="{8AA56878-EF5E-4100-B213-EEE7FEB29968}" type="presParOf" srcId="{632DD7D5-6520-411F-9E40-0B79D1A7EC26}" destId="{27E6584A-FC08-471C-95BC-86E661544068}" srcOrd="1" destOrd="0" presId="urn:microsoft.com/office/officeart/2005/8/layout/orgChart1"/>
    <dgm:cxn modelId="{7F7341EB-207A-43F4-949F-FB35193EBD7B}" type="presParOf" srcId="{632DD7D5-6520-411F-9E40-0B79D1A7EC26}" destId="{632BA895-E7CF-4F56-B14E-B4093902D9AC}" srcOrd="2" destOrd="0" presId="urn:microsoft.com/office/officeart/2005/8/layout/orgChart1"/>
    <dgm:cxn modelId="{1AE14B5B-F058-4874-BED8-5D5C9E907F2E}" type="presParOf" srcId="{AEF59745-1E0D-4A77-B405-5E03D64D9410}" destId="{6C62762F-AC2F-442D-8B2F-9B0B88080CAF}" srcOrd="8" destOrd="0" presId="urn:microsoft.com/office/officeart/2005/8/layout/orgChart1"/>
    <dgm:cxn modelId="{0DAB454F-1D49-467A-AA4C-5AA934AD6BFF}" type="presParOf" srcId="{AEF59745-1E0D-4A77-B405-5E03D64D9410}" destId="{079AFB45-D38B-4F0A-95BA-900D2FAD15EC}" srcOrd="9" destOrd="0" presId="urn:microsoft.com/office/officeart/2005/8/layout/orgChart1"/>
    <dgm:cxn modelId="{29E3793D-3651-4D65-96C6-BD1C303C9065}" type="presParOf" srcId="{079AFB45-D38B-4F0A-95BA-900D2FAD15EC}" destId="{DFA8396B-07AF-4E13-B79B-48CB738E5650}" srcOrd="0" destOrd="0" presId="urn:microsoft.com/office/officeart/2005/8/layout/orgChart1"/>
    <dgm:cxn modelId="{891ABD2B-AE55-41D1-900E-FF45B7F40E00}" type="presParOf" srcId="{DFA8396B-07AF-4E13-B79B-48CB738E5650}" destId="{4F6FC736-FBB1-413D-80DC-3F11B5D8588F}" srcOrd="0" destOrd="0" presId="urn:microsoft.com/office/officeart/2005/8/layout/orgChart1"/>
    <dgm:cxn modelId="{BCB7919F-77F7-442A-8DF1-703B68B0E968}" type="presParOf" srcId="{DFA8396B-07AF-4E13-B79B-48CB738E5650}" destId="{7ECBBBF9-9547-4C78-999B-25819C6A0BAB}" srcOrd="1" destOrd="0" presId="urn:microsoft.com/office/officeart/2005/8/layout/orgChart1"/>
    <dgm:cxn modelId="{BFD833BA-A1CC-49AE-BBCB-8A8693C44617}" type="presParOf" srcId="{079AFB45-D38B-4F0A-95BA-900D2FAD15EC}" destId="{30340E19-AEAA-474B-8307-66D40483C9EE}" srcOrd="1" destOrd="0" presId="urn:microsoft.com/office/officeart/2005/8/layout/orgChart1"/>
    <dgm:cxn modelId="{5850F6E5-A066-4DC6-A37D-342BE4E8464B}" type="presParOf" srcId="{079AFB45-D38B-4F0A-95BA-900D2FAD15EC}" destId="{C3740249-C9EF-4604-B5D0-0C49FA2714AC}" srcOrd="2" destOrd="0" presId="urn:microsoft.com/office/officeart/2005/8/layout/orgChart1"/>
    <dgm:cxn modelId="{DD0F41CA-3774-4E1A-9B12-27A2BB551F26}" type="presParOf" srcId="{0705DDDE-BD4D-4801-8599-9D420EB1089A}" destId="{EBDB35DA-ABFB-42CF-A0CE-BA2BD88BBF99}" srcOrd="2" destOrd="0" presId="urn:microsoft.com/office/officeart/2005/8/layout/orgChart1"/>
    <dgm:cxn modelId="{54D80217-EBF0-46D5-8AD1-3A9413106C2A}" type="presParOf" srcId="{0B551202-F14A-4664-8411-F53218AD3C10}" destId="{CCF368F1-9E41-42D5-820A-BFBD1CEE255F}" srcOrd="2" destOrd="0" presId="urn:microsoft.com/office/officeart/2005/8/layout/orgChart1"/>
    <dgm:cxn modelId="{811E0A49-4BE1-484C-A666-34209D568CEB}" type="presParOf" srcId="{0B551202-F14A-4664-8411-F53218AD3C10}" destId="{59BCFC3E-4604-4272-BD2D-D1D4F3428F89}" srcOrd="3" destOrd="0" presId="urn:microsoft.com/office/officeart/2005/8/layout/orgChart1"/>
    <dgm:cxn modelId="{B7BCD4C0-318E-4D8B-9E16-861890A1FB62}" type="presParOf" srcId="{59BCFC3E-4604-4272-BD2D-D1D4F3428F89}" destId="{B09E99EF-C55B-45BD-BA17-5AB62CDD9452}" srcOrd="0" destOrd="0" presId="urn:microsoft.com/office/officeart/2005/8/layout/orgChart1"/>
    <dgm:cxn modelId="{368F69A7-918C-4C94-A955-3FD449065A8A}" type="presParOf" srcId="{B09E99EF-C55B-45BD-BA17-5AB62CDD9452}" destId="{66822278-B5CD-4230-9A98-8AACEFD76047}" srcOrd="0" destOrd="0" presId="urn:microsoft.com/office/officeart/2005/8/layout/orgChart1"/>
    <dgm:cxn modelId="{5C23B5DE-1E03-4C1F-B60F-F79635A6C81C}" type="presParOf" srcId="{B09E99EF-C55B-45BD-BA17-5AB62CDD9452}" destId="{80C56DF2-6351-45D0-94EC-7FBA7889A2A3}" srcOrd="1" destOrd="0" presId="urn:microsoft.com/office/officeart/2005/8/layout/orgChart1"/>
    <dgm:cxn modelId="{827A9A04-DB53-4FC9-B3D4-993BE933FE21}" type="presParOf" srcId="{59BCFC3E-4604-4272-BD2D-D1D4F3428F89}" destId="{7F017EEE-D0CE-4FB1-9C1F-362C59527B6A}" srcOrd="1" destOrd="0" presId="urn:microsoft.com/office/officeart/2005/8/layout/orgChart1"/>
    <dgm:cxn modelId="{AA418E0D-F115-41AA-A2E9-5D2C3AEFEB12}" type="presParOf" srcId="{59BCFC3E-4604-4272-BD2D-D1D4F3428F89}" destId="{E0ABF8A3-ED1D-4EAE-93D6-82FA94D2C141}" srcOrd="2" destOrd="0" presId="urn:microsoft.com/office/officeart/2005/8/layout/orgChart1"/>
    <dgm:cxn modelId="{3CE57E1E-126E-4103-A38F-EF13418B3C2B}" type="presParOf" srcId="{B973BE07-5D74-4C35-ABA2-DCB7410DC124}" destId="{18FCBB34-E0B1-4C64-9746-C539CEA30943}" srcOrd="2" destOrd="0" presId="urn:microsoft.com/office/officeart/2005/8/layout/orgChart1"/>
    <dgm:cxn modelId="{0648266C-BBEF-4A6F-AB4E-377E56633C9D}" type="presParOf" srcId="{18FCBB34-E0B1-4C64-9746-C539CEA30943}" destId="{B28A8D6E-F37D-4521-9A2D-F254AC64E4D1}" srcOrd="0" destOrd="0" presId="urn:microsoft.com/office/officeart/2005/8/layout/orgChart1"/>
    <dgm:cxn modelId="{1E30C9BF-15EA-4A33-B422-853523BFF094}" type="presParOf" srcId="{18FCBB34-E0B1-4C64-9746-C539CEA30943}" destId="{2ABD438D-68A4-492B-94A6-E768170F0E6A}" srcOrd="1" destOrd="0" presId="urn:microsoft.com/office/officeart/2005/8/layout/orgChart1"/>
    <dgm:cxn modelId="{F6F97DDE-E4C3-4823-A092-57EE4E23C7ED}" type="presParOf" srcId="{2ABD438D-68A4-492B-94A6-E768170F0E6A}" destId="{8015E42E-B68F-470D-BB2C-B26FA16DB354}" srcOrd="0" destOrd="0" presId="urn:microsoft.com/office/officeart/2005/8/layout/orgChart1"/>
    <dgm:cxn modelId="{0B0BBC52-5E2B-4A16-8209-4D66FDE03357}" type="presParOf" srcId="{8015E42E-B68F-470D-BB2C-B26FA16DB354}" destId="{ECBAAA87-B256-463B-95EC-B0CFB99979CC}" srcOrd="0" destOrd="0" presId="urn:microsoft.com/office/officeart/2005/8/layout/orgChart1"/>
    <dgm:cxn modelId="{0BB19D80-696B-48F1-908E-F083C06EDB97}" type="presParOf" srcId="{8015E42E-B68F-470D-BB2C-B26FA16DB354}" destId="{8EA16046-98DE-4925-BB07-FFAD39F52E9D}" srcOrd="1" destOrd="0" presId="urn:microsoft.com/office/officeart/2005/8/layout/orgChart1"/>
    <dgm:cxn modelId="{99556B07-4B14-4549-9A53-CE5C59127F8F}" type="presParOf" srcId="{2ABD438D-68A4-492B-94A6-E768170F0E6A}" destId="{BDEC7B24-E756-4C0E-93D3-FC56A54CC3A3}" srcOrd="1" destOrd="0" presId="urn:microsoft.com/office/officeart/2005/8/layout/orgChart1"/>
    <dgm:cxn modelId="{054E5C97-0D97-4411-9918-185E77F0E2AA}" type="presParOf" srcId="{2ABD438D-68A4-492B-94A6-E768170F0E6A}" destId="{1C080AFE-0C13-4958-85DB-1088C8A2532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A18C91-E9A5-4535-87FA-D1DC64C8A594}" type="doc">
      <dgm:prSet loTypeId="urn:microsoft.com/office/officeart/2005/8/layout/orgChart1" loCatId="hierarchy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nb-NO"/>
        </a:p>
      </dgm:t>
    </dgm:pt>
    <dgm:pt modelId="{5B90EA9F-D251-4E06-98AD-BA8A8510CF6F}">
      <dgm:prSet phldrT="[Text]" custT="1"/>
      <dgm:spPr/>
      <dgm:t>
        <a:bodyPr/>
        <a:lstStyle/>
        <a:p>
          <a:r>
            <a:rPr lang="nb-NO" sz="1400" noProof="1" smtClean="0"/>
            <a:t>Sorenskriver</a:t>
          </a:r>
          <a:endParaRPr lang="nb-NO" sz="1400" noProof="1"/>
        </a:p>
      </dgm:t>
    </dgm:pt>
    <dgm:pt modelId="{49FCCC3D-B895-4CC4-AF60-A82AF7DAE08E}" type="sibTrans" cxnId="{703F7703-CC0A-4F33-92E1-A12D52F0019A}">
      <dgm:prSet/>
      <dgm:spPr/>
      <dgm:t>
        <a:bodyPr/>
        <a:lstStyle/>
        <a:p>
          <a:endParaRPr lang="nb-NO"/>
        </a:p>
      </dgm:t>
    </dgm:pt>
    <dgm:pt modelId="{B95F726B-E197-49CF-AC39-D9F72C00A871}" type="parTrans" cxnId="{703F7703-CC0A-4F33-92E1-A12D52F0019A}">
      <dgm:prSet/>
      <dgm:spPr/>
      <dgm:t>
        <a:bodyPr/>
        <a:lstStyle/>
        <a:p>
          <a:endParaRPr lang="nb-NO"/>
        </a:p>
      </dgm:t>
    </dgm:pt>
    <dgm:pt modelId="{04510DA4-10F5-4F74-B6B1-7B1E2C0D58D3}">
      <dgm:prSet phldrT="[Text]" custT="1"/>
      <dgm:spPr/>
      <dgm:t>
        <a:bodyPr/>
        <a:lstStyle/>
        <a:p>
          <a:r>
            <a:rPr lang="nb-NO" sz="1400" noProof="1" smtClean="0"/>
            <a:t>Administrasjonssjef</a:t>
          </a:r>
          <a:endParaRPr lang="nb-NO" sz="1400" noProof="1"/>
        </a:p>
      </dgm:t>
    </dgm:pt>
    <dgm:pt modelId="{E5D26DD3-56F9-40B7-B6A8-4D65B62DA8E8}" type="sibTrans" cxnId="{BA443C24-7B00-472B-A8C0-0C226AB064F7}">
      <dgm:prSet/>
      <dgm:spPr/>
      <dgm:t>
        <a:bodyPr/>
        <a:lstStyle/>
        <a:p>
          <a:endParaRPr lang="nb-NO"/>
        </a:p>
      </dgm:t>
    </dgm:pt>
    <dgm:pt modelId="{30A8CE7A-9D81-4C2F-96B4-BC565B0D72D8}" type="parTrans" cxnId="{BA443C24-7B00-472B-A8C0-0C226AB064F7}">
      <dgm:prSet/>
      <dgm:spPr/>
      <dgm:t>
        <a:bodyPr/>
        <a:lstStyle/>
        <a:p>
          <a:endParaRPr lang="nb-NO" sz="1400"/>
        </a:p>
      </dgm:t>
    </dgm:pt>
    <dgm:pt modelId="{90CB9FC7-8211-4D37-AD9D-2E445A582FBB}" type="asst">
      <dgm:prSet custT="1"/>
      <dgm:spPr/>
      <dgm:t>
        <a:bodyPr/>
        <a:lstStyle/>
        <a:p>
          <a:r>
            <a:rPr lang="nb-NO" sz="1400" noProof="1" smtClean="0"/>
            <a:t>Nestleder</a:t>
          </a:r>
          <a:endParaRPr lang="nb-NO" sz="1400" dirty="0"/>
        </a:p>
      </dgm:t>
    </dgm:pt>
    <dgm:pt modelId="{07FD8605-48F0-43B8-B608-A83490496F59}" type="sibTrans" cxnId="{0E41575C-C3F1-4C5F-83AC-307E922AD535}">
      <dgm:prSet/>
      <dgm:spPr/>
      <dgm:t>
        <a:bodyPr/>
        <a:lstStyle/>
        <a:p>
          <a:endParaRPr lang="nb-NO"/>
        </a:p>
      </dgm:t>
    </dgm:pt>
    <dgm:pt modelId="{A216C69C-3D9B-4A1D-8720-F3F8E72CA61E}" type="parTrans" cxnId="{0E41575C-C3F1-4C5F-83AC-307E922AD535}">
      <dgm:prSet/>
      <dgm:spPr/>
      <dgm:t>
        <a:bodyPr/>
        <a:lstStyle/>
        <a:p>
          <a:endParaRPr lang="nb-NO" sz="1400"/>
        </a:p>
      </dgm:t>
    </dgm:pt>
    <dgm:pt modelId="{F477C392-1691-49B7-B5AA-04446FD4A388}">
      <dgm:prSet custT="1"/>
      <dgm:spPr/>
      <dgm:t>
        <a:bodyPr/>
        <a:lstStyle/>
        <a:p>
          <a:r>
            <a:rPr lang="nb-NO" sz="1400" dirty="0" smtClean="0"/>
            <a:t>Dommere, dommerfullmektiger og saksbehandlere</a:t>
          </a:r>
          <a:endParaRPr lang="nb-NO" sz="1400" dirty="0"/>
        </a:p>
      </dgm:t>
    </dgm:pt>
    <dgm:pt modelId="{0B47D986-3C6E-4499-AAEB-3B38E35C2B6B}" type="sibTrans" cxnId="{9D43FB84-65DD-4C42-8E67-B569F1BB1B00}">
      <dgm:prSet/>
      <dgm:spPr/>
      <dgm:t>
        <a:bodyPr/>
        <a:lstStyle/>
        <a:p>
          <a:endParaRPr lang="nb-NO"/>
        </a:p>
      </dgm:t>
    </dgm:pt>
    <dgm:pt modelId="{E7532F74-D827-45FC-B4ED-265C612F844E}" type="parTrans" cxnId="{9D43FB84-65DD-4C42-8E67-B569F1BB1B00}">
      <dgm:prSet/>
      <dgm:spPr/>
      <dgm:t>
        <a:bodyPr/>
        <a:lstStyle/>
        <a:p>
          <a:endParaRPr lang="nb-NO" sz="1400"/>
        </a:p>
      </dgm:t>
    </dgm:pt>
    <dgm:pt modelId="{65EB5F2D-76CD-4F59-BFC1-9749BB309E60}">
      <dgm:prSet custT="1"/>
      <dgm:spPr/>
      <dgm:t>
        <a:bodyPr/>
        <a:lstStyle/>
        <a:p>
          <a:r>
            <a:rPr lang="nb-NO" sz="1400" dirty="0" smtClean="0"/>
            <a:t>Straffesaks-forberedelse</a:t>
          </a:r>
          <a:endParaRPr lang="nb-NO" sz="1400" dirty="0"/>
        </a:p>
      </dgm:t>
    </dgm:pt>
    <dgm:pt modelId="{B8263FD1-3FD0-4D64-9D7B-4ECC1E459889}" type="parTrans" cxnId="{CB8B2386-6581-4500-A559-774DDCDE67D1}">
      <dgm:prSet/>
      <dgm:spPr/>
      <dgm:t>
        <a:bodyPr/>
        <a:lstStyle/>
        <a:p>
          <a:endParaRPr lang="nb-NO" sz="1400"/>
        </a:p>
      </dgm:t>
    </dgm:pt>
    <dgm:pt modelId="{A1FA9A34-ACF2-45E6-8B4B-405E60A37596}" type="sibTrans" cxnId="{CB8B2386-6581-4500-A559-774DDCDE67D1}">
      <dgm:prSet/>
      <dgm:spPr/>
      <dgm:t>
        <a:bodyPr/>
        <a:lstStyle/>
        <a:p>
          <a:endParaRPr lang="nb-NO"/>
        </a:p>
      </dgm:t>
    </dgm:pt>
    <dgm:pt modelId="{FBD58521-0186-4478-B13F-677808CFE91C}">
      <dgm:prSet custT="1"/>
      <dgm:spPr/>
      <dgm:t>
        <a:bodyPr/>
        <a:lstStyle/>
        <a:p>
          <a:r>
            <a:rPr lang="nb-NO" sz="1400" dirty="0" smtClean="0"/>
            <a:t>Rettsmekling</a:t>
          </a:r>
          <a:endParaRPr lang="nb-NO" sz="1400" dirty="0"/>
        </a:p>
      </dgm:t>
    </dgm:pt>
    <dgm:pt modelId="{16C1BC07-8B5D-4DE1-A3D6-DF32266233BD}" type="parTrans" cxnId="{2F0FBF4E-17F4-4798-92F7-8BB98CC422B9}">
      <dgm:prSet/>
      <dgm:spPr/>
      <dgm:t>
        <a:bodyPr/>
        <a:lstStyle/>
        <a:p>
          <a:endParaRPr lang="nb-NO" sz="1400"/>
        </a:p>
      </dgm:t>
    </dgm:pt>
    <dgm:pt modelId="{77836F26-6E45-4988-AE90-FA2350347C0B}" type="sibTrans" cxnId="{2F0FBF4E-17F4-4798-92F7-8BB98CC422B9}">
      <dgm:prSet/>
      <dgm:spPr/>
      <dgm:t>
        <a:bodyPr/>
        <a:lstStyle/>
        <a:p>
          <a:endParaRPr lang="nb-NO"/>
        </a:p>
      </dgm:t>
    </dgm:pt>
    <dgm:pt modelId="{596924B1-8591-434D-9DA4-8A8F8EC27706}">
      <dgm:prSet custT="1"/>
      <dgm:spPr/>
      <dgm:t>
        <a:bodyPr/>
        <a:lstStyle/>
        <a:p>
          <a:r>
            <a:rPr lang="nb-NO" sz="1400" dirty="0" smtClean="0"/>
            <a:t>Sivile hastesaker</a:t>
          </a:r>
          <a:endParaRPr lang="nb-NO" sz="1400" dirty="0"/>
        </a:p>
      </dgm:t>
    </dgm:pt>
    <dgm:pt modelId="{AEE54C39-F408-42D9-ABA6-40608BDCF381}" type="parTrans" cxnId="{42DFC7BE-9A3B-4F75-A74D-C7901D9E9960}">
      <dgm:prSet/>
      <dgm:spPr/>
      <dgm:t>
        <a:bodyPr/>
        <a:lstStyle/>
        <a:p>
          <a:endParaRPr lang="nb-NO" sz="1400"/>
        </a:p>
      </dgm:t>
    </dgm:pt>
    <dgm:pt modelId="{E0E50C50-F8E3-48D3-A897-6AE77EDDC565}" type="sibTrans" cxnId="{42DFC7BE-9A3B-4F75-A74D-C7901D9E9960}">
      <dgm:prSet/>
      <dgm:spPr/>
      <dgm:t>
        <a:bodyPr/>
        <a:lstStyle/>
        <a:p>
          <a:endParaRPr lang="nb-NO"/>
        </a:p>
      </dgm:t>
    </dgm:pt>
    <dgm:pt modelId="{59EE1C10-E502-481D-849D-10A5B1739980}">
      <dgm:prSet custT="1"/>
      <dgm:spPr/>
      <dgm:t>
        <a:bodyPr/>
        <a:lstStyle/>
        <a:p>
          <a:r>
            <a:rPr lang="nb-NO" sz="1400" dirty="0" err="1" smtClean="0"/>
            <a:t>Barnesaker</a:t>
          </a:r>
          <a:endParaRPr lang="nb-NO" sz="1400" dirty="0"/>
        </a:p>
      </dgm:t>
    </dgm:pt>
    <dgm:pt modelId="{41D4D5BF-0308-4EFD-AC67-62C7BE536412}" type="parTrans" cxnId="{AE4593B9-2776-4226-93EC-D68547D0358B}">
      <dgm:prSet/>
      <dgm:spPr/>
      <dgm:t>
        <a:bodyPr/>
        <a:lstStyle/>
        <a:p>
          <a:endParaRPr lang="nb-NO" sz="1400"/>
        </a:p>
      </dgm:t>
    </dgm:pt>
    <dgm:pt modelId="{BC990463-7093-45B5-8E21-127F4A6755C9}" type="sibTrans" cxnId="{AE4593B9-2776-4226-93EC-D68547D0358B}">
      <dgm:prSet/>
      <dgm:spPr/>
      <dgm:t>
        <a:bodyPr/>
        <a:lstStyle/>
        <a:p>
          <a:endParaRPr lang="nb-NO"/>
        </a:p>
      </dgm:t>
    </dgm:pt>
    <dgm:pt modelId="{49F2E18C-425E-48AF-824F-715EFE512412}">
      <dgm:prSet custT="1"/>
      <dgm:spPr/>
      <dgm:t>
        <a:bodyPr/>
        <a:lstStyle/>
        <a:p>
          <a:r>
            <a:rPr lang="nb-NO" sz="1400" dirty="0" smtClean="0"/>
            <a:t>Storkrav</a:t>
          </a:r>
          <a:endParaRPr lang="nb-NO" sz="1400" dirty="0"/>
        </a:p>
      </dgm:t>
    </dgm:pt>
    <dgm:pt modelId="{2DB8E12D-6ECF-4775-83FA-6EFB5ECB13A8}" type="parTrans" cxnId="{8386970A-C2CA-4F6E-9013-5D382BC8FAAF}">
      <dgm:prSet/>
      <dgm:spPr/>
      <dgm:t>
        <a:bodyPr/>
        <a:lstStyle/>
        <a:p>
          <a:endParaRPr lang="nb-NO" sz="1400"/>
        </a:p>
      </dgm:t>
    </dgm:pt>
    <dgm:pt modelId="{9838BEC7-ED52-4F59-891A-22598A275574}" type="sibTrans" cxnId="{8386970A-C2CA-4F6E-9013-5D382BC8FAAF}">
      <dgm:prSet/>
      <dgm:spPr/>
      <dgm:t>
        <a:bodyPr/>
        <a:lstStyle/>
        <a:p>
          <a:endParaRPr lang="nb-NO"/>
        </a:p>
      </dgm:t>
    </dgm:pt>
    <dgm:pt modelId="{9D63B81D-B856-4607-9868-22F8CDB464B9}">
      <dgm:prSet custT="1"/>
      <dgm:spPr/>
      <dgm:t>
        <a:bodyPr/>
        <a:lstStyle/>
        <a:p>
          <a:r>
            <a:rPr lang="nb-NO" sz="1400" dirty="0" smtClean="0"/>
            <a:t>Konkurs og skifte</a:t>
          </a:r>
          <a:endParaRPr lang="nb-NO" sz="1400" dirty="0"/>
        </a:p>
      </dgm:t>
    </dgm:pt>
    <dgm:pt modelId="{A7A20A5C-B515-40B2-8F17-0C5D5C0B0D13}" type="parTrans" cxnId="{45555BFC-E270-41B1-9747-03E951CE7F73}">
      <dgm:prSet/>
      <dgm:spPr/>
      <dgm:t>
        <a:bodyPr/>
        <a:lstStyle/>
        <a:p>
          <a:endParaRPr lang="nb-NO" sz="1400"/>
        </a:p>
      </dgm:t>
    </dgm:pt>
    <dgm:pt modelId="{1376A08B-A375-44B3-9889-F51F13A9DFEC}" type="sibTrans" cxnId="{45555BFC-E270-41B1-9747-03E951CE7F73}">
      <dgm:prSet/>
      <dgm:spPr/>
      <dgm:t>
        <a:bodyPr/>
        <a:lstStyle/>
        <a:p>
          <a:endParaRPr lang="nb-NO"/>
        </a:p>
      </dgm:t>
    </dgm:pt>
    <dgm:pt modelId="{E5C72A2C-9464-4E8F-AF67-DA11CCDE3FF5}">
      <dgm:prSet custT="1"/>
      <dgm:spPr/>
      <dgm:t>
        <a:bodyPr/>
        <a:lstStyle/>
        <a:p>
          <a:r>
            <a:rPr lang="nb-NO" sz="1400" dirty="0" smtClean="0"/>
            <a:t>TVA-saker</a:t>
          </a:r>
          <a:endParaRPr lang="nb-NO" sz="1400" dirty="0"/>
        </a:p>
      </dgm:t>
    </dgm:pt>
    <dgm:pt modelId="{93D18384-07E6-4479-93A7-9A6DA145AA0A}" type="parTrans" cxnId="{3B89F876-3944-42BD-A19A-A9990DA4A999}">
      <dgm:prSet/>
      <dgm:spPr/>
      <dgm:t>
        <a:bodyPr/>
        <a:lstStyle/>
        <a:p>
          <a:endParaRPr lang="nb-NO" sz="1400"/>
        </a:p>
      </dgm:t>
    </dgm:pt>
    <dgm:pt modelId="{59A29DB1-CFE9-4ADD-AF73-9F56E9BBEC44}" type="sibTrans" cxnId="{3B89F876-3944-42BD-A19A-A9990DA4A999}">
      <dgm:prSet/>
      <dgm:spPr/>
      <dgm:t>
        <a:bodyPr/>
        <a:lstStyle/>
        <a:p>
          <a:endParaRPr lang="nb-NO"/>
        </a:p>
      </dgm:t>
    </dgm:pt>
    <dgm:pt modelId="{7CCCC447-C2F1-40F2-AB23-BD42C2223A48}">
      <dgm:prSet custT="1"/>
      <dgm:spPr/>
      <dgm:t>
        <a:bodyPr/>
        <a:lstStyle/>
        <a:p>
          <a:r>
            <a:rPr lang="nb-NO" sz="1400" dirty="0" smtClean="0"/>
            <a:t>Digitalt arbeid</a:t>
          </a:r>
          <a:endParaRPr lang="nb-NO" sz="1400" dirty="0"/>
        </a:p>
      </dgm:t>
    </dgm:pt>
    <dgm:pt modelId="{B0B68C99-80A5-4F12-A993-73AFC6C75AF1}" type="parTrans" cxnId="{CE0F9C9E-E8A8-4EFE-8912-B8E0D4AA7E25}">
      <dgm:prSet/>
      <dgm:spPr/>
      <dgm:t>
        <a:bodyPr/>
        <a:lstStyle/>
        <a:p>
          <a:endParaRPr lang="nb-NO" sz="1400"/>
        </a:p>
      </dgm:t>
    </dgm:pt>
    <dgm:pt modelId="{A7109155-A01F-4377-9CC0-0D81F7D5E265}" type="sibTrans" cxnId="{CE0F9C9E-E8A8-4EFE-8912-B8E0D4AA7E25}">
      <dgm:prSet/>
      <dgm:spPr/>
      <dgm:t>
        <a:bodyPr/>
        <a:lstStyle/>
        <a:p>
          <a:endParaRPr lang="nb-NO"/>
        </a:p>
      </dgm:t>
    </dgm:pt>
    <dgm:pt modelId="{D8ADAB66-F3C7-4F58-9FCF-15940D9237F2}" type="pres">
      <dgm:prSet presAssocID="{A1A18C91-E9A5-4535-87FA-D1DC64C8A59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b-NO"/>
        </a:p>
      </dgm:t>
    </dgm:pt>
    <dgm:pt modelId="{B973BE07-5D74-4C35-ABA2-DCB7410DC124}" type="pres">
      <dgm:prSet presAssocID="{5B90EA9F-D251-4E06-98AD-BA8A8510CF6F}" presName="hierRoot1" presStyleCnt="0">
        <dgm:presLayoutVars>
          <dgm:hierBranch/>
        </dgm:presLayoutVars>
      </dgm:prSet>
      <dgm:spPr/>
      <dgm:t>
        <a:bodyPr/>
        <a:lstStyle/>
        <a:p>
          <a:endParaRPr lang="nb-NO"/>
        </a:p>
      </dgm:t>
    </dgm:pt>
    <dgm:pt modelId="{E16FB8F2-95F8-471E-AFDC-19B017D93D14}" type="pres">
      <dgm:prSet presAssocID="{5B90EA9F-D251-4E06-98AD-BA8A8510CF6F}" presName="rootComposite1" presStyleCnt="0"/>
      <dgm:spPr/>
      <dgm:t>
        <a:bodyPr/>
        <a:lstStyle/>
        <a:p>
          <a:endParaRPr lang="nb-NO"/>
        </a:p>
      </dgm:t>
    </dgm:pt>
    <dgm:pt modelId="{F951B417-24AC-4D26-97BF-3333A1C0A2D1}" type="pres">
      <dgm:prSet presAssocID="{5B90EA9F-D251-4E06-98AD-BA8A8510CF6F}" presName="rootText1" presStyleLbl="node0" presStyleIdx="0" presStyleCnt="1" custLinFactNeighborX="-60683" custLinFactNeighborY="-14648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F0BB7F93-A204-415A-AEE9-B2BC85B04DBF}" type="pres">
      <dgm:prSet presAssocID="{5B90EA9F-D251-4E06-98AD-BA8A8510CF6F}" presName="rootConnector1" presStyleLbl="node1" presStyleIdx="0" presStyleCnt="0"/>
      <dgm:spPr/>
      <dgm:t>
        <a:bodyPr/>
        <a:lstStyle/>
        <a:p>
          <a:endParaRPr lang="nb-NO"/>
        </a:p>
      </dgm:t>
    </dgm:pt>
    <dgm:pt modelId="{0B551202-F14A-4664-8411-F53218AD3C10}" type="pres">
      <dgm:prSet presAssocID="{5B90EA9F-D251-4E06-98AD-BA8A8510CF6F}" presName="hierChild2" presStyleCnt="0"/>
      <dgm:spPr/>
      <dgm:t>
        <a:bodyPr/>
        <a:lstStyle/>
        <a:p>
          <a:endParaRPr lang="nb-NO"/>
        </a:p>
      </dgm:t>
    </dgm:pt>
    <dgm:pt modelId="{6E377868-6A33-4545-A204-8281AFB311CB}" type="pres">
      <dgm:prSet presAssocID="{30A8CE7A-9D81-4C2F-96B4-BC565B0D72D8}" presName="Name35" presStyleLbl="parChTrans1D2" presStyleIdx="0" presStyleCnt="3"/>
      <dgm:spPr/>
      <dgm:t>
        <a:bodyPr/>
        <a:lstStyle/>
        <a:p>
          <a:endParaRPr lang="nb-NO"/>
        </a:p>
      </dgm:t>
    </dgm:pt>
    <dgm:pt modelId="{0705DDDE-BD4D-4801-8599-9D420EB1089A}" type="pres">
      <dgm:prSet presAssocID="{04510DA4-10F5-4F74-B6B1-7B1E2C0D58D3}" presName="hierRoot2" presStyleCnt="0">
        <dgm:presLayoutVars>
          <dgm:hierBranch/>
        </dgm:presLayoutVars>
      </dgm:prSet>
      <dgm:spPr/>
      <dgm:t>
        <a:bodyPr/>
        <a:lstStyle/>
        <a:p>
          <a:endParaRPr lang="nb-NO"/>
        </a:p>
      </dgm:t>
    </dgm:pt>
    <dgm:pt modelId="{BE666F25-2A41-4A30-BA89-A6F264590203}" type="pres">
      <dgm:prSet presAssocID="{04510DA4-10F5-4F74-B6B1-7B1E2C0D58D3}" presName="rootComposite" presStyleCnt="0"/>
      <dgm:spPr/>
      <dgm:t>
        <a:bodyPr/>
        <a:lstStyle/>
        <a:p>
          <a:endParaRPr lang="nb-NO"/>
        </a:p>
      </dgm:t>
    </dgm:pt>
    <dgm:pt modelId="{2061C85A-92F5-4C27-88A3-16C524CA668C}" type="pres">
      <dgm:prSet presAssocID="{04510DA4-10F5-4F74-B6B1-7B1E2C0D58D3}" presName="rootText" presStyleLbl="node2" presStyleIdx="0" presStyleCnt="2" custAng="0" custScaleX="136219" custLinFactNeighborX="-81861" custLinFactNeighborY="-48061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1B2F329C-8721-46DA-8567-7474339AA577}" type="pres">
      <dgm:prSet presAssocID="{04510DA4-10F5-4F74-B6B1-7B1E2C0D58D3}" presName="rootConnector" presStyleLbl="node2" presStyleIdx="0" presStyleCnt="2"/>
      <dgm:spPr/>
      <dgm:t>
        <a:bodyPr/>
        <a:lstStyle/>
        <a:p>
          <a:endParaRPr lang="nb-NO"/>
        </a:p>
      </dgm:t>
    </dgm:pt>
    <dgm:pt modelId="{AEF59745-1E0D-4A77-B405-5E03D64D9410}" type="pres">
      <dgm:prSet presAssocID="{04510DA4-10F5-4F74-B6B1-7B1E2C0D58D3}" presName="hierChild4" presStyleCnt="0"/>
      <dgm:spPr/>
      <dgm:t>
        <a:bodyPr/>
        <a:lstStyle/>
        <a:p>
          <a:endParaRPr lang="nb-NO"/>
        </a:p>
      </dgm:t>
    </dgm:pt>
    <dgm:pt modelId="{EBDB35DA-ABFB-42CF-A0CE-BA2BD88BBF99}" type="pres">
      <dgm:prSet presAssocID="{04510DA4-10F5-4F74-B6B1-7B1E2C0D58D3}" presName="hierChild5" presStyleCnt="0"/>
      <dgm:spPr/>
      <dgm:t>
        <a:bodyPr/>
        <a:lstStyle/>
        <a:p>
          <a:endParaRPr lang="nb-NO"/>
        </a:p>
      </dgm:t>
    </dgm:pt>
    <dgm:pt modelId="{CCF368F1-9E41-42D5-820A-BFBD1CEE255F}" type="pres">
      <dgm:prSet presAssocID="{E7532F74-D827-45FC-B4ED-265C612F844E}" presName="Name35" presStyleLbl="parChTrans1D2" presStyleIdx="1" presStyleCnt="3"/>
      <dgm:spPr/>
      <dgm:t>
        <a:bodyPr/>
        <a:lstStyle/>
        <a:p>
          <a:endParaRPr lang="nb-NO"/>
        </a:p>
      </dgm:t>
    </dgm:pt>
    <dgm:pt modelId="{59BCFC3E-4604-4272-BD2D-D1D4F3428F89}" type="pres">
      <dgm:prSet presAssocID="{F477C392-1691-49B7-B5AA-04446FD4A388}" presName="hierRoot2" presStyleCnt="0">
        <dgm:presLayoutVars>
          <dgm:hierBranch/>
        </dgm:presLayoutVars>
      </dgm:prSet>
      <dgm:spPr/>
      <dgm:t>
        <a:bodyPr/>
        <a:lstStyle/>
        <a:p>
          <a:endParaRPr lang="nb-NO"/>
        </a:p>
      </dgm:t>
    </dgm:pt>
    <dgm:pt modelId="{B09E99EF-C55B-45BD-BA17-5AB62CDD9452}" type="pres">
      <dgm:prSet presAssocID="{F477C392-1691-49B7-B5AA-04446FD4A388}" presName="rootComposite" presStyleCnt="0"/>
      <dgm:spPr/>
      <dgm:t>
        <a:bodyPr/>
        <a:lstStyle/>
        <a:p>
          <a:endParaRPr lang="nb-NO"/>
        </a:p>
      </dgm:t>
    </dgm:pt>
    <dgm:pt modelId="{66822278-B5CD-4230-9A98-8AACEFD76047}" type="pres">
      <dgm:prSet presAssocID="{F477C392-1691-49B7-B5AA-04446FD4A388}" presName="rootText" presStyleLbl="node2" presStyleIdx="1" presStyleCnt="2" custScaleX="148269" custLinFactNeighborX="131" custLinFactNeighborY="-47681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80C56DF2-6351-45D0-94EC-7FBA7889A2A3}" type="pres">
      <dgm:prSet presAssocID="{F477C392-1691-49B7-B5AA-04446FD4A388}" presName="rootConnector" presStyleLbl="node2" presStyleIdx="1" presStyleCnt="2"/>
      <dgm:spPr/>
      <dgm:t>
        <a:bodyPr/>
        <a:lstStyle/>
        <a:p>
          <a:endParaRPr lang="nb-NO"/>
        </a:p>
      </dgm:t>
    </dgm:pt>
    <dgm:pt modelId="{7F017EEE-D0CE-4FB1-9C1F-362C59527B6A}" type="pres">
      <dgm:prSet presAssocID="{F477C392-1691-49B7-B5AA-04446FD4A388}" presName="hierChild4" presStyleCnt="0"/>
      <dgm:spPr/>
      <dgm:t>
        <a:bodyPr/>
        <a:lstStyle/>
        <a:p>
          <a:endParaRPr lang="nb-NO"/>
        </a:p>
      </dgm:t>
    </dgm:pt>
    <dgm:pt modelId="{EED85101-8FAD-4D11-9751-94862453E21D}" type="pres">
      <dgm:prSet presAssocID="{A7A20A5C-B515-40B2-8F17-0C5D5C0B0D13}" presName="Name35" presStyleLbl="parChTrans1D3" presStyleIdx="0" presStyleCnt="8"/>
      <dgm:spPr/>
      <dgm:t>
        <a:bodyPr/>
        <a:lstStyle/>
        <a:p>
          <a:endParaRPr lang="nb-NO"/>
        </a:p>
      </dgm:t>
    </dgm:pt>
    <dgm:pt modelId="{DF7CEB5B-1FDE-428D-8834-2A9822E9D7A1}" type="pres">
      <dgm:prSet presAssocID="{9D63B81D-B856-4607-9868-22F8CDB464B9}" presName="hierRoot2" presStyleCnt="0">
        <dgm:presLayoutVars>
          <dgm:hierBranch val="init"/>
        </dgm:presLayoutVars>
      </dgm:prSet>
      <dgm:spPr/>
    </dgm:pt>
    <dgm:pt modelId="{0A2432BE-10CC-4BAE-A85A-7EB8614DFF1C}" type="pres">
      <dgm:prSet presAssocID="{9D63B81D-B856-4607-9868-22F8CDB464B9}" presName="rootComposite" presStyleCnt="0"/>
      <dgm:spPr/>
    </dgm:pt>
    <dgm:pt modelId="{B3FD3BE4-5AF7-43CE-BDD3-40D6DEDB85BA}" type="pres">
      <dgm:prSet presAssocID="{9D63B81D-B856-4607-9868-22F8CDB464B9}" presName="rootText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DCF979D4-60FD-42F1-A3E0-09AB39F73532}" type="pres">
      <dgm:prSet presAssocID="{9D63B81D-B856-4607-9868-22F8CDB464B9}" presName="rootConnector" presStyleLbl="node3" presStyleIdx="0" presStyleCnt="8"/>
      <dgm:spPr/>
      <dgm:t>
        <a:bodyPr/>
        <a:lstStyle/>
        <a:p>
          <a:endParaRPr lang="nb-NO"/>
        </a:p>
      </dgm:t>
    </dgm:pt>
    <dgm:pt modelId="{ECB5DAA9-B669-4E39-A92F-5D0D3BF0CCD0}" type="pres">
      <dgm:prSet presAssocID="{9D63B81D-B856-4607-9868-22F8CDB464B9}" presName="hierChild4" presStyleCnt="0"/>
      <dgm:spPr/>
    </dgm:pt>
    <dgm:pt modelId="{6B901C79-2D15-4760-B833-96BF03FB3D63}" type="pres">
      <dgm:prSet presAssocID="{9D63B81D-B856-4607-9868-22F8CDB464B9}" presName="hierChild5" presStyleCnt="0"/>
      <dgm:spPr/>
    </dgm:pt>
    <dgm:pt modelId="{E642D4F4-D5BD-46C2-B24A-D9F90154AA2F}" type="pres">
      <dgm:prSet presAssocID="{93D18384-07E6-4479-93A7-9A6DA145AA0A}" presName="Name35" presStyleLbl="parChTrans1D3" presStyleIdx="1" presStyleCnt="8"/>
      <dgm:spPr/>
      <dgm:t>
        <a:bodyPr/>
        <a:lstStyle/>
        <a:p>
          <a:endParaRPr lang="nb-NO"/>
        </a:p>
      </dgm:t>
    </dgm:pt>
    <dgm:pt modelId="{039479FC-9004-43A7-A753-583BBDCA6435}" type="pres">
      <dgm:prSet presAssocID="{E5C72A2C-9464-4E8F-AF67-DA11CCDE3FF5}" presName="hierRoot2" presStyleCnt="0">
        <dgm:presLayoutVars>
          <dgm:hierBranch val="init"/>
        </dgm:presLayoutVars>
      </dgm:prSet>
      <dgm:spPr/>
    </dgm:pt>
    <dgm:pt modelId="{D67C38D0-9FD2-44EF-AB9C-54969EACCA8D}" type="pres">
      <dgm:prSet presAssocID="{E5C72A2C-9464-4E8F-AF67-DA11CCDE3FF5}" presName="rootComposite" presStyleCnt="0"/>
      <dgm:spPr/>
    </dgm:pt>
    <dgm:pt modelId="{0B5DD274-91B8-4021-A729-907FB3ABEAF5}" type="pres">
      <dgm:prSet presAssocID="{E5C72A2C-9464-4E8F-AF67-DA11CCDE3FF5}" presName="rootText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9F6A850C-1DA1-4083-968F-A344162B415F}" type="pres">
      <dgm:prSet presAssocID="{E5C72A2C-9464-4E8F-AF67-DA11CCDE3FF5}" presName="rootConnector" presStyleLbl="node3" presStyleIdx="1" presStyleCnt="8"/>
      <dgm:spPr/>
      <dgm:t>
        <a:bodyPr/>
        <a:lstStyle/>
        <a:p>
          <a:endParaRPr lang="nb-NO"/>
        </a:p>
      </dgm:t>
    </dgm:pt>
    <dgm:pt modelId="{BF6B8F88-C92B-4107-B642-1C42FDABFC6B}" type="pres">
      <dgm:prSet presAssocID="{E5C72A2C-9464-4E8F-AF67-DA11CCDE3FF5}" presName="hierChild4" presStyleCnt="0"/>
      <dgm:spPr/>
    </dgm:pt>
    <dgm:pt modelId="{BFF843FC-FEEF-4233-AC0E-A4389A92603A}" type="pres">
      <dgm:prSet presAssocID="{E5C72A2C-9464-4E8F-AF67-DA11CCDE3FF5}" presName="hierChild5" presStyleCnt="0"/>
      <dgm:spPr/>
    </dgm:pt>
    <dgm:pt modelId="{E3F45270-E8DF-4AC3-B7AB-EC853D5E66A4}" type="pres">
      <dgm:prSet presAssocID="{B8263FD1-3FD0-4D64-9D7B-4ECC1E459889}" presName="Name35" presStyleLbl="parChTrans1D3" presStyleIdx="2" presStyleCnt="8"/>
      <dgm:spPr/>
      <dgm:t>
        <a:bodyPr/>
        <a:lstStyle/>
        <a:p>
          <a:endParaRPr lang="nb-NO"/>
        </a:p>
      </dgm:t>
    </dgm:pt>
    <dgm:pt modelId="{94704C38-3C6B-4E9F-A2AF-F955392A5B0A}" type="pres">
      <dgm:prSet presAssocID="{65EB5F2D-76CD-4F59-BFC1-9749BB309E60}" presName="hierRoot2" presStyleCnt="0">
        <dgm:presLayoutVars>
          <dgm:hierBranch val="init"/>
        </dgm:presLayoutVars>
      </dgm:prSet>
      <dgm:spPr/>
    </dgm:pt>
    <dgm:pt modelId="{4489D87F-5E70-4EDA-B87E-D1750575C9EF}" type="pres">
      <dgm:prSet presAssocID="{65EB5F2D-76CD-4F59-BFC1-9749BB309E60}" presName="rootComposite" presStyleCnt="0"/>
      <dgm:spPr/>
    </dgm:pt>
    <dgm:pt modelId="{C5C0BC4A-3682-44AF-A86A-07C62DE4F824}" type="pres">
      <dgm:prSet presAssocID="{65EB5F2D-76CD-4F59-BFC1-9749BB309E60}" presName="rootText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71C3D4EE-24C9-424B-8CB0-9362FA245347}" type="pres">
      <dgm:prSet presAssocID="{65EB5F2D-76CD-4F59-BFC1-9749BB309E60}" presName="rootConnector" presStyleLbl="node3" presStyleIdx="2" presStyleCnt="8"/>
      <dgm:spPr/>
      <dgm:t>
        <a:bodyPr/>
        <a:lstStyle/>
        <a:p>
          <a:endParaRPr lang="nb-NO"/>
        </a:p>
      </dgm:t>
    </dgm:pt>
    <dgm:pt modelId="{4AD96E5A-C190-4F0D-AADF-FA4984878289}" type="pres">
      <dgm:prSet presAssocID="{65EB5F2D-76CD-4F59-BFC1-9749BB309E60}" presName="hierChild4" presStyleCnt="0"/>
      <dgm:spPr/>
    </dgm:pt>
    <dgm:pt modelId="{22FFA49F-F028-4993-B834-BD0F2AC8051E}" type="pres">
      <dgm:prSet presAssocID="{65EB5F2D-76CD-4F59-BFC1-9749BB309E60}" presName="hierChild5" presStyleCnt="0"/>
      <dgm:spPr/>
    </dgm:pt>
    <dgm:pt modelId="{880FF274-C35C-4749-9110-046DAFFE145B}" type="pres">
      <dgm:prSet presAssocID="{16C1BC07-8B5D-4DE1-A3D6-DF32266233BD}" presName="Name35" presStyleLbl="parChTrans1D3" presStyleIdx="3" presStyleCnt="8"/>
      <dgm:spPr/>
      <dgm:t>
        <a:bodyPr/>
        <a:lstStyle/>
        <a:p>
          <a:endParaRPr lang="nb-NO"/>
        </a:p>
      </dgm:t>
    </dgm:pt>
    <dgm:pt modelId="{C9216B73-EDF8-439A-8012-795037DB521E}" type="pres">
      <dgm:prSet presAssocID="{FBD58521-0186-4478-B13F-677808CFE91C}" presName="hierRoot2" presStyleCnt="0">
        <dgm:presLayoutVars>
          <dgm:hierBranch val="init"/>
        </dgm:presLayoutVars>
      </dgm:prSet>
      <dgm:spPr/>
    </dgm:pt>
    <dgm:pt modelId="{10EB9EDC-9224-4D8A-A017-550602CE25C3}" type="pres">
      <dgm:prSet presAssocID="{FBD58521-0186-4478-B13F-677808CFE91C}" presName="rootComposite" presStyleCnt="0"/>
      <dgm:spPr/>
    </dgm:pt>
    <dgm:pt modelId="{CCD17360-B0B0-4921-A196-BB7F0A392F96}" type="pres">
      <dgm:prSet presAssocID="{FBD58521-0186-4478-B13F-677808CFE91C}" presName="rootText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81D3DA92-4050-486A-9A51-71350FEAF02F}" type="pres">
      <dgm:prSet presAssocID="{FBD58521-0186-4478-B13F-677808CFE91C}" presName="rootConnector" presStyleLbl="node3" presStyleIdx="3" presStyleCnt="8"/>
      <dgm:spPr/>
      <dgm:t>
        <a:bodyPr/>
        <a:lstStyle/>
        <a:p>
          <a:endParaRPr lang="nb-NO"/>
        </a:p>
      </dgm:t>
    </dgm:pt>
    <dgm:pt modelId="{FB44E196-91D6-4B71-AE4B-7679E53E65D4}" type="pres">
      <dgm:prSet presAssocID="{FBD58521-0186-4478-B13F-677808CFE91C}" presName="hierChild4" presStyleCnt="0"/>
      <dgm:spPr/>
    </dgm:pt>
    <dgm:pt modelId="{18A35B58-9EF6-44C8-9F83-70F55A37D7FF}" type="pres">
      <dgm:prSet presAssocID="{FBD58521-0186-4478-B13F-677808CFE91C}" presName="hierChild5" presStyleCnt="0"/>
      <dgm:spPr/>
    </dgm:pt>
    <dgm:pt modelId="{93181CA0-2726-4A2D-9F4E-2267EF4FCCC9}" type="pres">
      <dgm:prSet presAssocID="{AEE54C39-F408-42D9-ABA6-40608BDCF381}" presName="Name35" presStyleLbl="parChTrans1D3" presStyleIdx="4" presStyleCnt="8"/>
      <dgm:spPr/>
      <dgm:t>
        <a:bodyPr/>
        <a:lstStyle/>
        <a:p>
          <a:endParaRPr lang="nb-NO"/>
        </a:p>
      </dgm:t>
    </dgm:pt>
    <dgm:pt modelId="{6E16A12B-2541-40E9-854E-F0792CEF970D}" type="pres">
      <dgm:prSet presAssocID="{596924B1-8591-434D-9DA4-8A8F8EC27706}" presName="hierRoot2" presStyleCnt="0">
        <dgm:presLayoutVars>
          <dgm:hierBranch val="init"/>
        </dgm:presLayoutVars>
      </dgm:prSet>
      <dgm:spPr/>
    </dgm:pt>
    <dgm:pt modelId="{A2B99343-DCF5-4BAF-ABAC-C207CBA2BA53}" type="pres">
      <dgm:prSet presAssocID="{596924B1-8591-434D-9DA4-8A8F8EC27706}" presName="rootComposite" presStyleCnt="0"/>
      <dgm:spPr/>
    </dgm:pt>
    <dgm:pt modelId="{10303C1E-9DDE-4594-B44A-96440D18B2CD}" type="pres">
      <dgm:prSet presAssocID="{596924B1-8591-434D-9DA4-8A8F8EC27706}" presName="rootText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E828C2C8-F314-46CA-B632-7862F292EFD5}" type="pres">
      <dgm:prSet presAssocID="{596924B1-8591-434D-9DA4-8A8F8EC27706}" presName="rootConnector" presStyleLbl="node3" presStyleIdx="4" presStyleCnt="8"/>
      <dgm:spPr/>
      <dgm:t>
        <a:bodyPr/>
        <a:lstStyle/>
        <a:p>
          <a:endParaRPr lang="nb-NO"/>
        </a:p>
      </dgm:t>
    </dgm:pt>
    <dgm:pt modelId="{93E5C22E-47D1-4929-9301-C7154F2DEB36}" type="pres">
      <dgm:prSet presAssocID="{596924B1-8591-434D-9DA4-8A8F8EC27706}" presName="hierChild4" presStyleCnt="0"/>
      <dgm:spPr/>
    </dgm:pt>
    <dgm:pt modelId="{62212568-046C-4867-9F2E-BBA7513A358A}" type="pres">
      <dgm:prSet presAssocID="{596924B1-8591-434D-9DA4-8A8F8EC27706}" presName="hierChild5" presStyleCnt="0"/>
      <dgm:spPr/>
    </dgm:pt>
    <dgm:pt modelId="{E3324E24-F63D-4471-AD63-310A11DC3B21}" type="pres">
      <dgm:prSet presAssocID="{41D4D5BF-0308-4EFD-AC67-62C7BE536412}" presName="Name35" presStyleLbl="parChTrans1D3" presStyleIdx="5" presStyleCnt="8"/>
      <dgm:spPr/>
      <dgm:t>
        <a:bodyPr/>
        <a:lstStyle/>
        <a:p>
          <a:endParaRPr lang="nb-NO"/>
        </a:p>
      </dgm:t>
    </dgm:pt>
    <dgm:pt modelId="{CB773181-FF4E-4708-B056-E2869263937E}" type="pres">
      <dgm:prSet presAssocID="{59EE1C10-E502-481D-849D-10A5B1739980}" presName="hierRoot2" presStyleCnt="0">
        <dgm:presLayoutVars>
          <dgm:hierBranch val="init"/>
        </dgm:presLayoutVars>
      </dgm:prSet>
      <dgm:spPr/>
    </dgm:pt>
    <dgm:pt modelId="{B9A2354B-3DAB-4FF2-93FC-5DF1ED6BC943}" type="pres">
      <dgm:prSet presAssocID="{59EE1C10-E502-481D-849D-10A5B1739980}" presName="rootComposite" presStyleCnt="0"/>
      <dgm:spPr/>
    </dgm:pt>
    <dgm:pt modelId="{50A3A4ED-7453-4B01-B9BF-F95719FCB10B}" type="pres">
      <dgm:prSet presAssocID="{59EE1C10-E502-481D-849D-10A5B1739980}" presName="rootText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2C0F90C3-95FA-423E-AA94-B78B0079F926}" type="pres">
      <dgm:prSet presAssocID="{59EE1C10-E502-481D-849D-10A5B1739980}" presName="rootConnector" presStyleLbl="node3" presStyleIdx="5" presStyleCnt="8"/>
      <dgm:spPr/>
      <dgm:t>
        <a:bodyPr/>
        <a:lstStyle/>
        <a:p>
          <a:endParaRPr lang="nb-NO"/>
        </a:p>
      </dgm:t>
    </dgm:pt>
    <dgm:pt modelId="{39C3244A-F7C5-4CD5-BCCD-3F41232206BF}" type="pres">
      <dgm:prSet presAssocID="{59EE1C10-E502-481D-849D-10A5B1739980}" presName="hierChild4" presStyleCnt="0"/>
      <dgm:spPr/>
    </dgm:pt>
    <dgm:pt modelId="{054A4ABF-6E32-4F5A-A0AB-D0E4DFAE3406}" type="pres">
      <dgm:prSet presAssocID="{59EE1C10-E502-481D-849D-10A5B1739980}" presName="hierChild5" presStyleCnt="0"/>
      <dgm:spPr/>
    </dgm:pt>
    <dgm:pt modelId="{A57FD4F8-0FC1-4F0E-96EC-4656EF6A3F64}" type="pres">
      <dgm:prSet presAssocID="{2DB8E12D-6ECF-4775-83FA-6EFB5ECB13A8}" presName="Name35" presStyleLbl="parChTrans1D3" presStyleIdx="6" presStyleCnt="8"/>
      <dgm:spPr/>
      <dgm:t>
        <a:bodyPr/>
        <a:lstStyle/>
        <a:p>
          <a:endParaRPr lang="nb-NO"/>
        </a:p>
      </dgm:t>
    </dgm:pt>
    <dgm:pt modelId="{078CC716-1066-4DD2-9DC8-61623109F959}" type="pres">
      <dgm:prSet presAssocID="{49F2E18C-425E-48AF-824F-715EFE512412}" presName="hierRoot2" presStyleCnt="0">
        <dgm:presLayoutVars>
          <dgm:hierBranch val="init"/>
        </dgm:presLayoutVars>
      </dgm:prSet>
      <dgm:spPr/>
    </dgm:pt>
    <dgm:pt modelId="{D51FCFAB-85BA-4151-B5FF-9BDEC816AAF3}" type="pres">
      <dgm:prSet presAssocID="{49F2E18C-425E-48AF-824F-715EFE512412}" presName="rootComposite" presStyleCnt="0"/>
      <dgm:spPr/>
    </dgm:pt>
    <dgm:pt modelId="{FC621479-E04B-4944-B19E-D2E504980C25}" type="pres">
      <dgm:prSet presAssocID="{49F2E18C-425E-48AF-824F-715EFE512412}" presName="rootText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0979751E-E70B-451E-9C11-6B346C52D84E}" type="pres">
      <dgm:prSet presAssocID="{49F2E18C-425E-48AF-824F-715EFE512412}" presName="rootConnector" presStyleLbl="node3" presStyleIdx="6" presStyleCnt="8"/>
      <dgm:spPr/>
      <dgm:t>
        <a:bodyPr/>
        <a:lstStyle/>
        <a:p>
          <a:endParaRPr lang="nb-NO"/>
        </a:p>
      </dgm:t>
    </dgm:pt>
    <dgm:pt modelId="{3B9B534B-6A01-4615-B238-3FDE6B35D307}" type="pres">
      <dgm:prSet presAssocID="{49F2E18C-425E-48AF-824F-715EFE512412}" presName="hierChild4" presStyleCnt="0"/>
      <dgm:spPr/>
    </dgm:pt>
    <dgm:pt modelId="{FA1842E3-84B8-47E5-A92E-92D976FE036E}" type="pres">
      <dgm:prSet presAssocID="{49F2E18C-425E-48AF-824F-715EFE512412}" presName="hierChild5" presStyleCnt="0"/>
      <dgm:spPr/>
    </dgm:pt>
    <dgm:pt modelId="{616F8880-DC80-4519-842A-5F5300E5090A}" type="pres">
      <dgm:prSet presAssocID="{B0B68C99-80A5-4F12-A993-73AFC6C75AF1}" presName="Name35" presStyleLbl="parChTrans1D3" presStyleIdx="7" presStyleCnt="8"/>
      <dgm:spPr/>
      <dgm:t>
        <a:bodyPr/>
        <a:lstStyle/>
        <a:p>
          <a:endParaRPr lang="nb-NO"/>
        </a:p>
      </dgm:t>
    </dgm:pt>
    <dgm:pt modelId="{6E7049E2-A06B-441E-BB56-ACBD1D0CAB89}" type="pres">
      <dgm:prSet presAssocID="{7CCCC447-C2F1-40F2-AB23-BD42C2223A48}" presName="hierRoot2" presStyleCnt="0">
        <dgm:presLayoutVars>
          <dgm:hierBranch val="init"/>
        </dgm:presLayoutVars>
      </dgm:prSet>
      <dgm:spPr/>
    </dgm:pt>
    <dgm:pt modelId="{4E7746B4-C01B-4CB5-BCB9-6E8CDBF12F8B}" type="pres">
      <dgm:prSet presAssocID="{7CCCC447-C2F1-40F2-AB23-BD42C2223A48}" presName="rootComposite" presStyleCnt="0"/>
      <dgm:spPr/>
    </dgm:pt>
    <dgm:pt modelId="{FAA8565A-1D28-423F-9B12-AD5758A3DF47}" type="pres">
      <dgm:prSet presAssocID="{7CCCC447-C2F1-40F2-AB23-BD42C2223A48}" presName="rootText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EE478C86-1802-4C63-8EAB-E74DEB8076D9}" type="pres">
      <dgm:prSet presAssocID="{7CCCC447-C2F1-40F2-AB23-BD42C2223A48}" presName="rootConnector" presStyleLbl="node3" presStyleIdx="7" presStyleCnt="8"/>
      <dgm:spPr/>
      <dgm:t>
        <a:bodyPr/>
        <a:lstStyle/>
        <a:p>
          <a:endParaRPr lang="nb-NO"/>
        </a:p>
      </dgm:t>
    </dgm:pt>
    <dgm:pt modelId="{384671FA-073F-4B8C-83DB-4F648316B314}" type="pres">
      <dgm:prSet presAssocID="{7CCCC447-C2F1-40F2-AB23-BD42C2223A48}" presName="hierChild4" presStyleCnt="0"/>
      <dgm:spPr/>
    </dgm:pt>
    <dgm:pt modelId="{EE158116-5BE2-4F8A-B76A-DD0BA75E6269}" type="pres">
      <dgm:prSet presAssocID="{7CCCC447-C2F1-40F2-AB23-BD42C2223A48}" presName="hierChild5" presStyleCnt="0"/>
      <dgm:spPr/>
    </dgm:pt>
    <dgm:pt modelId="{E0ABF8A3-ED1D-4EAE-93D6-82FA94D2C141}" type="pres">
      <dgm:prSet presAssocID="{F477C392-1691-49B7-B5AA-04446FD4A388}" presName="hierChild5" presStyleCnt="0"/>
      <dgm:spPr/>
      <dgm:t>
        <a:bodyPr/>
        <a:lstStyle/>
        <a:p>
          <a:endParaRPr lang="nb-NO"/>
        </a:p>
      </dgm:t>
    </dgm:pt>
    <dgm:pt modelId="{18FCBB34-E0B1-4C64-9746-C539CEA30943}" type="pres">
      <dgm:prSet presAssocID="{5B90EA9F-D251-4E06-98AD-BA8A8510CF6F}" presName="hierChild3" presStyleCnt="0"/>
      <dgm:spPr/>
      <dgm:t>
        <a:bodyPr/>
        <a:lstStyle/>
        <a:p>
          <a:endParaRPr lang="nb-NO"/>
        </a:p>
      </dgm:t>
    </dgm:pt>
    <dgm:pt modelId="{B28A8D6E-F37D-4521-9A2D-F254AC64E4D1}" type="pres">
      <dgm:prSet presAssocID="{A216C69C-3D9B-4A1D-8720-F3F8E72CA61E}" presName="Name111" presStyleLbl="parChTrans1D2" presStyleIdx="2" presStyleCnt="3"/>
      <dgm:spPr/>
      <dgm:t>
        <a:bodyPr/>
        <a:lstStyle/>
        <a:p>
          <a:endParaRPr lang="nb-NO"/>
        </a:p>
      </dgm:t>
    </dgm:pt>
    <dgm:pt modelId="{2ABD438D-68A4-492B-94A6-E768170F0E6A}" type="pres">
      <dgm:prSet presAssocID="{90CB9FC7-8211-4D37-AD9D-2E445A582FBB}" presName="hierRoot3" presStyleCnt="0">
        <dgm:presLayoutVars>
          <dgm:hierBranch/>
        </dgm:presLayoutVars>
      </dgm:prSet>
      <dgm:spPr/>
      <dgm:t>
        <a:bodyPr/>
        <a:lstStyle/>
        <a:p>
          <a:endParaRPr lang="nb-NO"/>
        </a:p>
      </dgm:t>
    </dgm:pt>
    <dgm:pt modelId="{8015E42E-B68F-470D-BB2C-B26FA16DB354}" type="pres">
      <dgm:prSet presAssocID="{90CB9FC7-8211-4D37-AD9D-2E445A582FBB}" presName="rootComposite3" presStyleCnt="0"/>
      <dgm:spPr/>
      <dgm:t>
        <a:bodyPr/>
        <a:lstStyle/>
        <a:p>
          <a:endParaRPr lang="nb-NO"/>
        </a:p>
      </dgm:t>
    </dgm:pt>
    <dgm:pt modelId="{ECBAAA87-B256-463B-95EC-B0CFB99979CC}" type="pres">
      <dgm:prSet presAssocID="{90CB9FC7-8211-4D37-AD9D-2E445A582FBB}" presName="rootText3" presStyleLbl="asst1" presStyleIdx="0" presStyleCnt="1" custLinFactX="-10380" custLinFactNeighborX="-100000" custLinFactNeighborY="-4917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8EA16046-98DE-4925-BB07-FFAD39F52E9D}" type="pres">
      <dgm:prSet presAssocID="{90CB9FC7-8211-4D37-AD9D-2E445A582FBB}" presName="rootConnector3" presStyleLbl="asst1" presStyleIdx="0" presStyleCnt="1"/>
      <dgm:spPr/>
      <dgm:t>
        <a:bodyPr/>
        <a:lstStyle/>
        <a:p>
          <a:endParaRPr lang="nb-NO"/>
        </a:p>
      </dgm:t>
    </dgm:pt>
    <dgm:pt modelId="{BDEC7B24-E756-4C0E-93D3-FC56A54CC3A3}" type="pres">
      <dgm:prSet presAssocID="{90CB9FC7-8211-4D37-AD9D-2E445A582FBB}" presName="hierChild6" presStyleCnt="0"/>
      <dgm:spPr/>
      <dgm:t>
        <a:bodyPr/>
        <a:lstStyle/>
        <a:p>
          <a:endParaRPr lang="nb-NO"/>
        </a:p>
      </dgm:t>
    </dgm:pt>
    <dgm:pt modelId="{1C080AFE-0C13-4958-85DB-1088C8A25320}" type="pres">
      <dgm:prSet presAssocID="{90CB9FC7-8211-4D37-AD9D-2E445A582FBB}" presName="hierChild7" presStyleCnt="0"/>
      <dgm:spPr/>
      <dgm:t>
        <a:bodyPr/>
        <a:lstStyle/>
        <a:p>
          <a:endParaRPr lang="nb-NO"/>
        </a:p>
      </dgm:t>
    </dgm:pt>
  </dgm:ptLst>
  <dgm:cxnLst>
    <dgm:cxn modelId="{8386970A-C2CA-4F6E-9013-5D382BC8FAAF}" srcId="{F477C392-1691-49B7-B5AA-04446FD4A388}" destId="{49F2E18C-425E-48AF-824F-715EFE512412}" srcOrd="6" destOrd="0" parTransId="{2DB8E12D-6ECF-4775-83FA-6EFB5ECB13A8}" sibTransId="{9838BEC7-ED52-4F59-891A-22598A275574}"/>
    <dgm:cxn modelId="{45555BFC-E270-41B1-9747-03E951CE7F73}" srcId="{F477C392-1691-49B7-B5AA-04446FD4A388}" destId="{9D63B81D-B856-4607-9868-22F8CDB464B9}" srcOrd="0" destOrd="0" parTransId="{A7A20A5C-B515-40B2-8F17-0C5D5C0B0D13}" sibTransId="{1376A08B-A375-44B3-9889-F51F13A9DFEC}"/>
    <dgm:cxn modelId="{1D51B319-CD8E-4F7F-95A3-06F8221A80A2}" type="presOf" srcId="{E7532F74-D827-45FC-B4ED-265C612F844E}" destId="{CCF368F1-9E41-42D5-820A-BFBD1CEE255F}" srcOrd="0" destOrd="0" presId="urn:microsoft.com/office/officeart/2005/8/layout/orgChart1"/>
    <dgm:cxn modelId="{15D82FC4-1C50-4D3D-87CC-36884D79360D}" type="presOf" srcId="{2DB8E12D-6ECF-4775-83FA-6EFB5ECB13A8}" destId="{A57FD4F8-0FC1-4F0E-96EC-4656EF6A3F64}" srcOrd="0" destOrd="0" presId="urn:microsoft.com/office/officeart/2005/8/layout/orgChart1"/>
    <dgm:cxn modelId="{0130B227-8957-4985-9F57-ACF0CE91ECF9}" type="presOf" srcId="{7CCCC447-C2F1-40F2-AB23-BD42C2223A48}" destId="{EE478C86-1802-4C63-8EAB-E74DEB8076D9}" srcOrd="1" destOrd="0" presId="urn:microsoft.com/office/officeart/2005/8/layout/orgChart1"/>
    <dgm:cxn modelId="{3B89F876-3944-42BD-A19A-A9990DA4A999}" srcId="{F477C392-1691-49B7-B5AA-04446FD4A388}" destId="{E5C72A2C-9464-4E8F-AF67-DA11CCDE3FF5}" srcOrd="1" destOrd="0" parTransId="{93D18384-07E6-4479-93A7-9A6DA145AA0A}" sibTransId="{59A29DB1-CFE9-4ADD-AF73-9F56E9BBEC44}"/>
    <dgm:cxn modelId="{C77BF371-3794-4A0C-B812-36128D6A32AD}" type="presOf" srcId="{AEE54C39-F408-42D9-ABA6-40608BDCF381}" destId="{93181CA0-2726-4A2D-9F4E-2267EF4FCCC9}" srcOrd="0" destOrd="0" presId="urn:microsoft.com/office/officeart/2005/8/layout/orgChart1"/>
    <dgm:cxn modelId="{86891F49-D62A-49B2-8D03-680E39D1925A}" type="presOf" srcId="{F477C392-1691-49B7-B5AA-04446FD4A388}" destId="{66822278-B5CD-4230-9A98-8AACEFD76047}" srcOrd="0" destOrd="0" presId="urn:microsoft.com/office/officeart/2005/8/layout/orgChart1"/>
    <dgm:cxn modelId="{CE0F9C9E-E8A8-4EFE-8912-B8E0D4AA7E25}" srcId="{F477C392-1691-49B7-B5AA-04446FD4A388}" destId="{7CCCC447-C2F1-40F2-AB23-BD42C2223A48}" srcOrd="7" destOrd="0" parTransId="{B0B68C99-80A5-4F12-A993-73AFC6C75AF1}" sibTransId="{A7109155-A01F-4377-9CC0-0D81F7D5E265}"/>
    <dgm:cxn modelId="{BE08FCF9-6269-4CF8-9C61-22CE5105F329}" type="presOf" srcId="{65EB5F2D-76CD-4F59-BFC1-9749BB309E60}" destId="{71C3D4EE-24C9-424B-8CB0-9362FA245347}" srcOrd="1" destOrd="0" presId="urn:microsoft.com/office/officeart/2005/8/layout/orgChart1"/>
    <dgm:cxn modelId="{1F957DBA-EC8A-4015-934F-AC953F056A93}" type="presOf" srcId="{A7A20A5C-B515-40B2-8F17-0C5D5C0B0D13}" destId="{EED85101-8FAD-4D11-9751-94862453E21D}" srcOrd="0" destOrd="0" presId="urn:microsoft.com/office/officeart/2005/8/layout/orgChart1"/>
    <dgm:cxn modelId="{BEE7DDC0-3B89-4794-9D97-0C70082049D7}" type="presOf" srcId="{9D63B81D-B856-4607-9868-22F8CDB464B9}" destId="{DCF979D4-60FD-42F1-A3E0-09AB39F73532}" srcOrd="1" destOrd="0" presId="urn:microsoft.com/office/officeart/2005/8/layout/orgChart1"/>
    <dgm:cxn modelId="{AA6A4A97-CC00-4956-99BC-AD90F8148F7D}" type="presOf" srcId="{59EE1C10-E502-481D-849D-10A5B1739980}" destId="{50A3A4ED-7453-4B01-B9BF-F95719FCB10B}" srcOrd="0" destOrd="0" presId="urn:microsoft.com/office/officeart/2005/8/layout/orgChart1"/>
    <dgm:cxn modelId="{09FF8A48-107A-4394-BAD6-70B5E062E381}" type="presOf" srcId="{FBD58521-0186-4478-B13F-677808CFE91C}" destId="{81D3DA92-4050-486A-9A51-71350FEAF02F}" srcOrd="1" destOrd="0" presId="urn:microsoft.com/office/officeart/2005/8/layout/orgChart1"/>
    <dgm:cxn modelId="{9BE07544-B8EF-4294-832F-FC0417FB90D2}" type="presOf" srcId="{90CB9FC7-8211-4D37-AD9D-2E445A582FBB}" destId="{8EA16046-98DE-4925-BB07-FFAD39F52E9D}" srcOrd="1" destOrd="0" presId="urn:microsoft.com/office/officeart/2005/8/layout/orgChart1"/>
    <dgm:cxn modelId="{AE4593B9-2776-4226-93EC-D68547D0358B}" srcId="{F477C392-1691-49B7-B5AA-04446FD4A388}" destId="{59EE1C10-E502-481D-849D-10A5B1739980}" srcOrd="5" destOrd="0" parTransId="{41D4D5BF-0308-4EFD-AC67-62C7BE536412}" sibTransId="{BC990463-7093-45B5-8E21-127F4A6755C9}"/>
    <dgm:cxn modelId="{7AA61749-C417-46B9-83A9-131C8790F97E}" type="presOf" srcId="{E5C72A2C-9464-4E8F-AF67-DA11CCDE3FF5}" destId="{9F6A850C-1DA1-4083-968F-A344162B415F}" srcOrd="1" destOrd="0" presId="urn:microsoft.com/office/officeart/2005/8/layout/orgChart1"/>
    <dgm:cxn modelId="{42780A9B-5B68-4A4D-9597-AB558CBC9C0C}" type="presOf" srcId="{30A8CE7A-9D81-4C2F-96B4-BC565B0D72D8}" destId="{6E377868-6A33-4545-A204-8281AFB311CB}" srcOrd="0" destOrd="0" presId="urn:microsoft.com/office/officeart/2005/8/layout/orgChart1"/>
    <dgm:cxn modelId="{703F7703-CC0A-4F33-92E1-A12D52F0019A}" srcId="{A1A18C91-E9A5-4535-87FA-D1DC64C8A594}" destId="{5B90EA9F-D251-4E06-98AD-BA8A8510CF6F}" srcOrd="0" destOrd="0" parTransId="{B95F726B-E197-49CF-AC39-D9F72C00A871}" sibTransId="{49FCCC3D-B895-4CC4-AF60-A82AF7DAE08E}"/>
    <dgm:cxn modelId="{42DFC7BE-9A3B-4F75-A74D-C7901D9E9960}" srcId="{F477C392-1691-49B7-B5AA-04446FD4A388}" destId="{596924B1-8591-434D-9DA4-8A8F8EC27706}" srcOrd="4" destOrd="0" parTransId="{AEE54C39-F408-42D9-ABA6-40608BDCF381}" sibTransId="{E0E50C50-F8E3-48D3-A897-6AE77EDDC565}"/>
    <dgm:cxn modelId="{CB8B2386-6581-4500-A559-774DDCDE67D1}" srcId="{F477C392-1691-49B7-B5AA-04446FD4A388}" destId="{65EB5F2D-76CD-4F59-BFC1-9749BB309E60}" srcOrd="2" destOrd="0" parTransId="{B8263FD1-3FD0-4D64-9D7B-4ECC1E459889}" sibTransId="{A1FA9A34-ACF2-45E6-8B4B-405E60A37596}"/>
    <dgm:cxn modelId="{7CD535C2-8819-4560-9369-3A6A69AC9EA4}" type="presOf" srcId="{65EB5F2D-76CD-4F59-BFC1-9749BB309E60}" destId="{C5C0BC4A-3682-44AF-A86A-07C62DE4F824}" srcOrd="0" destOrd="0" presId="urn:microsoft.com/office/officeart/2005/8/layout/orgChart1"/>
    <dgm:cxn modelId="{0E41575C-C3F1-4C5F-83AC-307E922AD535}" srcId="{5B90EA9F-D251-4E06-98AD-BA8A8510CF6F}" destId="{90CB9FC7-8211-4D37-AD9D-2E445A582FBB}" srcOrd="1" destOrd="0" parTransId="{A216C69C-3D9B-4A1D-8720-F3F8E72CA61E}" sibTransId="{07FD8605-48F0-43B8-B608-A83490496F59}"/>
    <dgm:cxn modelId="{5A43F9BD-958C-46EC-96A6-2FB4A54F58E5}" type="presOf" srcId="{B8263FD1-3FD0-4D64-9D7B-4ECC1E459889}" destId="{E3F45270-E8DF-4AC3-B7AB-EC853D5E66A4}" srcOrd="0" destOrd="0" presId="urn:microsoft.com/office/officeart/2005/8/layout/orgChart1"/>
    <dgm:cxn modelId="{1FFC0B39-81D7-4293-BA96-1F5B55499F23}" type="presOf" srcId="{B0B68C99-80A5-4F12-A993-73AFC6C75AF1}" destId="{616F8880-DC80-4519-842A-5F5300E5090A}" srcOrd="0" destOrd="0" presId="urn:microsoft.com/office/officeart/2005/8/layout/orgChart1"/>
    <dgm:cxn modelId="{BA443C24-7B00-472B-A8C0-0C226AB064F7}" srcId="{5B90EA9F-D251-4E06-98AD-BA8A8510CF6F}" destId="{04510DA4-10F5-4F74-B6B1-7B1E2C0D58D3}" srcOrd="0" destOrd="0" parTransId="{30A8CE7A-9D81-4C2F-96B4-BC565B0D72D8}" sibTransId="{E5D26DD3-56F9-40B7-B6A8-4D65B62DA8E8}"/>
    <dgm:cxn modelId="{FD8112DC-A877-452F-BCFC-B64B48596689}" type="presOf" srcId="{FBD58521-0186-4478-B13F-677808CFE91C}" destId="{CCD17360-B0B0-4921-A196-BB7F0A392F96}" srcOrd="0" destOrd="0" presId="urn:microsoft.com/office/officeart/2005/8/layout/orgChart1"/>
    <dgm:cxn modelId="{449100A9-9C5C-41C9-9549-2C2DD97FC93E}" type="presOf" srcId="{A1A18C91-E9A5-4535-87FA-D1DC64C8A594}" destId="{D8ADAB66-F3C7-4F58-9FCF-15940D9237F2}" srcOrd="0" destOrd="0" presId="urn:microsoft.com/office/officeart/2005/8/layout/orgChart1"/>
    <dgm:cxn modelId="{3349934B-C51F-4E83-B47B-273B9516151A}" type="presOf" srcId="{93D18384-07E6-4479-93A7-9A6DA145AA0A}" destId="{E642D4F4-D5BD-46C2-B24A-D9F90154AA2F}" srcOrd="0" destOrd="0" presId="urn:microsoft.com/office/officeart/2005/8/layout/orgChart1"/>
    <dgm:cxn modelId="{B69F045D-529B-43F4-8B73-41E5B49E08E3}" type="presOf" srcId="{5B90EA9F-D251-4E06-98AD-BA8A8510CF6F}" destId="{F951B417-24AC-4D26-97BF-3333A1C0A2D1}" srcOrd="0" destOrd="0" presId="urn:microsoft.com/office/officeart/2005/8/layout/orgChart1"/>
    <dgm:cxn modelId="{1E1BC5EA-B51E-496C-8B23-EAB937E2D76A}" type="presOf" srcId="{59EE1C10-E502-481D-849D-10A5B1739980}" destId="{2C0F90C3-95FA-423E-AA94-B78B0079F926}" srcOrd="1" destOrd="0" presId="urn:microsoft.com/office/officeart/2005/8/layout/orgChart1"/>
    <dgm:cxn modelId="{7171CA4D-5BA2-4F5F-BD02-2BE435A6F165}" type="presOf" srcId="{7CCCC447-C2F1-40F2-AB23-BD42C2223A48}" destId="{FAA8565A-1D28-423F-9B12-AD5758A3DF47}" srcOrd="0" destOrd="0" presId="urn:microsoft.com/office/officeart/2005/8/layout/orgChart1"/>
    <dgm:cxn modelId="{3C9C138B-608A-4F22-8D47-B0082403EB49}" type="presOf" srcId="{E5C72A2C-9464-4E8F-AF67-DA11CCDE3FF5}" destId="{0B5DD274-91B8-4021-A729-907FB3ABEAF5}" srcOrd="0" destOrd="0" presId="urn:microsoft.com/office/officeart/2005/8/layout/orgChart1"/>
    <dgm:cxn modelId="{9D43FB84-65DD-4C42-8E67-B569F1BB1B00}" srcId="{5B90EA9F-D251-4E06-98AD-BA8A8510CF6F}" destId="{F477C392-1691-49B7-B5AA-04446FD4A388}" srcOrd="2" destOrd="0" parTransId="{E7532F74-D827-45FC-B4ED-265C612F844E}" sibTransId="{0B47D986-3C6E-4499-AAEB-3B38E35C2B6B}"/>
    <dgm:cxn modelId="{5BBCF525-81B8-4DA7-8E2D-7A2B80BAC69D}" type="presOf" srcId="{596924B1-8591-434D-9DA4-8A8F8EC27706}" destId="{E828C2C8-F314-46CA-B632-7862F292EFD5}" srcOrd="1" destOrd="0" presId="urn:microsoft.com/office/officeart/2005/8/layout/orgChart1"/>
    <dgm:cxn modelId="{7F7CBE31-4792-45F2-AC26-4F9D3BD1B3C1}" type="presOf" srcId="{9D63B81D-B856-4607-9868-22F8CDB464B9}" destId="{B3FD3BE4-5AF7-43CE-BDD3-40D6DEDB85BA}" srcOrd="0" destOrd="0" presId="urn:microsoft.com/office/officeart/2005/8/layout/orgChart1"/>
    <dgm:cxn modelId="{0241B813-1AB4-43FA-8B48-C769631F2F88}" type="presOf" srcId="{90CB9FC7-8211-4D37-AD9D-2E445A582FBB}" destId="{ECBAAA87-B256-463B-95EC-B0CFB99979CC}" srcOrd="0" destOrd="0" presId="urn:microsoft.com/office/officeart/2005/8/layout/orgChart1"/>
    <dgm:cxn modelId="{6FE469CC-784C-4EA6-8AA3-17705EB9269B}" type="presOf" srcId="{F477C392-1691-49B7-B5AA-04446FD4A388}" destId="{80C56DF2-6351-45D0-94EC-7FBA7889A2A3}" srcOrd="1" destOrd="0" presId="urn:microsoft.com/office/officeart/2005/8/layout/orgChart1"/>
    <dgm:cxn modelId="{2311A0F7-8C25-49E0-9805-0E0F88966220}" type="presOf" srcId="{04510DA4-10F5-4F74-B6B1-7B1E2C0D58D3}" destId="{1B2F329C-8721-46DA-8567-7474339AA577}" srcOrd="1" destOrd="0" presId="urn:microsoft.com/office/officeart/2005/8/layout/orgChart1"/>
    <dgm:cxn modelId="{13C5FE16-C064-4B8A-AFE3-6BD0E37AD50A}" type="presOf" srcId="{A216C69C-3D9B-4A1D-8720-F3F8E72CA61E}" destId="{B28A8D6E-F37D-4521-9A2D-F254AC64E4D1}" srcOrd="0" destOrd="0" presId="urn:microsoft.com/office/officeart/2005/8/layout/orgChart1"/>
    <dgm:cxn modelId="{C098EB36-16BB-4C40-BDEB-CBFBC2756715}" type="presOf" srcId="{41D4D5BF-0308-4EFD-AC67-62C7BE536412}" destId="{E3324E24-F63D-4471-AD63-310A11DC3B21}" srcOrd="0" destOrd="0" presId="urn:microsoft.com/office/officeart/2005/8/layout/orgChart1"/>
    <dgm:cxn modelId="{FACF1027-3B66-444A-87A2-805AFA93F410}" type="presOf" srcId="{596924B1-8591-434D-9DA4-8A8F8EC27706}" destId="{10303C1E-9DDE-4594-B44A-96440D18B2CD}" srcOrd="0" destOrd="0" presId="urn:microsoft.com/office/officeart/2005/8/layout/orgChart1"/>
    <dgm:cxn modelId="{E884CEB0-BE5B-47C8-BB2D-8E669C1D08DB}" type="presOf" srcId="{04510DA4-10F5-4F74-B6B1-7B1E2C0D58D3}" destId="{2061C85A-92F5-4C27-88A3-16C524CA668C}" srcOrd="0" destOrd="0" presId="urn:microsoft.com/office/officeart/2005/8/layout/orgChart1"/>
    <dgm:cxn modelId="{E01698C5-DCC9-4C21-9907-23D3AF71CFD5}" type="presOf" srcId="{5B90EA9F-D251-4E06-98AD-BA8A8510CF6F}" destId="{F0BB7F93-A204-415A-AEE9-B2BC85B04DBF}" srcOrd="1" destOrd="0" presId="urn:microsoft.com/office/officeart/2005/8/layout/orgChart1"/>
    <dgm:cxn modelId="{DACB4CAA-5E1E-400B-95CB-EDB2C6999CAB}" type="presOf" srcId="{16C1BC07-8B5D-4DE1-A3D6-DF32266233BD}" destId="{880FF274-C35C-4749-9110-046DAFFE145B}" srcOrd="0" destOrd="0" presId="urn:microsoft.com/office/officeart/2005/8/layout/orgChart1"/>
    <dgm:cxn modelId="{2F0FBF4E-17F4-4798-92F7-8BB98CC422B9}" srcId="{F477C392-1691-49B7-B5AA-04446FD4A388}" destId="{FBD58521-0186-4478-B13F-677808CFE91C}" srcOrd="3" destOrd="0" parTransId="{16C1BC07-8B5D-4DE1-A3D6-DF32266233BD}" sibTransId="{77836F26-6E45-4988-AE90-FA2350347C0B}"/>
    <dgm:cxn modelId="{0D740EE9-0BA9-4348-90CF-8994A54BD762}" type="presOf" srcId="{49F2E18C-425E-48AF-824F-715EFE512412}" destId="{FC621479-E04B-4944-B19E-D2E504980C25}" srcOrd="0" destOrd="0" presId="urn:microsoft.com/office/officeart/2005/8/layout/orgChart1"/>
    <dgm:cxn modelId="{1DDD6A94-0C14-44DD-97B1-211166D2D43B}" type="presOf" srcId="{49F2E18C-425E-48AF-824F-715EFE512412}" destId="{0979751E-E70B-451E-9C11-6B346C52D84E}" srcOrd="1" destOrd="0" presId="urn:microsoft.com/office/officeart/2005/8/layout/orgChart1"/>
    <dgm:cxn modelId="{42C28B21-A497-463A-9BB8-6F5E47365575}" type="presParOf" srcId="{D8ADAB66-F3C7-4F58-9FCF-15940D9237F2}" destId="{B973BE07-5D74-4C35-ABA2-DCB7410DC124}" srcOrd="0" destOrd="0" presId="urn:microsoft.com/office/officeart/2005/8/layout/orgChart1"/>
    <dgm:cxn modelId="{541398C8-95BC-48DF-A8A1-8DB58D6AC57A}" type="presParOf" srcId="{B973BE07-5D74-4C35-ABA2-DCB7410DC124}" destId="{E16FB8F2-95F8-471E-AFDC-19B017D93D14}" srcOrd="0" destOrd="0" presId="urn:microsoft.com/office/officeart/2005/8/layout/orgChart1"/>
    <dgm:cxn modelId="{CBD88F56-8E75-43D5-A162-80C4EB5CD0A2}" type="presParOf" srcId="{E16FB8F2-95F8-471E-AFDC-19B017D93D14}" destId="{F951B417-24AC-4D26-97BF-3333A1C0A2D1}" srcOrd="0" destOrd="0" presId="urn:microsoft.com/office/officeart/2005/8/layout/orgChart1"/>
    <dgm:cxn modelId="{39F59043-E08C-426B-9ED6-AAC66F29A123}" type="presParOf" srcId="{E16FB8F2-95F8-471E-AFDC-19B017D93D14}" destId="{F0BB7F93-A204-415A-AEE9-B2BC85B04DBF}" srcOrd="1" destOrd="0" presId="urn:microsoft.com/office/officeart/2005/8/layout/orgChart1"/>
    <dgm:cxn modelId="{060EB249-3DFB-4356-912E-1ED8DF10ED9E}" type="presParOf" srcId="{B973BE07-5D74-4C35-ABA2-DCB7410DC124}" destId="{0B551202-F14A-4664-8411-F53218AD3C10}" srcOrd="1" destOrd="0" presId="urn:microsoft.com/office/officeart/2005/8/layout/orgChart1"/>
    <dgm:cxn modelId="{28A807A6-5995-490F-8C5C-8E9AFF6A6234}" type="presParOf" srcId="{0B551202-F14A-4664-8411-F53218AD3C10}" destId="{6E377868-6A33-4545-A204-8281AFB311CB}" srcOrd="0" destOrd="0" presId="urn:microsoft.com/office/officeart/2005/8/layout/orgChart1"/>
    <dgm:cxn modelId="{258B4569-6D8D-47B1-8D6D-0E927A4EFE34}" type="presParOf" srcId="{0B551202-F14A-4664-8411-F53218AD3C10}" destId="{0705DDDE-BD4D-4801-8599-9D420EB1089A}" srcOrd="1" destOrd="0" presId="urn:microsoft.com/office/officeart/2005/8/layout/orgChart1"/>
    <dgm:cxn modelId="{B3ED0836-D96C-49A4-BC85-871C213653A5}" type="presParOf" srcId="{0705DDDE-BD4D-4801-8599-9D420EB1089A}" destId="{BE666F25-2A41-4A30-BA89-A6F264590203}" srcOrd="0" destOrd="0" presId="urn:microsoft.com/office/officeart/2005/8/layout/orgChart1"/>
    <dgm:cxn modelId="{F2C9B748-8CC5-4648-8F2E-B9C27AA6174D}" type="presParOf" srcId="{BE666F25-2A41-4A30-BA89-A6F264590203}" destId="{2061C85A-92F5-4C27-88A3-16C524CA668C}" srcOrd="0" destOrd="0" presId="urn:microsoft.com/office/officeart/2005/8/layout/orgChart1"/>
    <dgm:cxn modelId="{F01F080D-6A82-4D11-8D07-C586B08A5804}" type="presParOf" srcId="{BE666F25-2A41-4A30-BA89-A6F264590203}" destId="{1B2F329C-8721-46DA-8567-7474339AA577}" srcOrd="1" destOrd="0" presId="urn:microsoft.com/office/officeart/2005/8/layout/orgChart1"/>
    <dgm:cxn modelId="{58C9DC33-CA42-4D36-94ED-3DDB1C88B92C}" type="presParOf" srcId="{0705DDDE-BD4D-4801-8599-9D420EB1089A}" destId="{AEF59745-1E0D-4A77-B405-5E03D64D9410}" srcOrd="1" destOrd="0" presId="urn:microsoft.com/office/officeart/2005/8/layout/orgChart1"/>
    <dgm:cxn modelId="{DD0F41CA-3774-4E1A-9B12-27A2BB551F26}" type="presParOf" srcId="{0705DDDE-BD4D-4801-8599-9D420EB1089A}" destId="{EBDB35DA-ABFB-42CF-A0CE-BA2BD88BBF99}" srcOrd="2" destOrd="0" presId="urn:microsoft.com/office/officeart/2005/8/layout/orgChart1"/>
    <dgm:cxn modelId="{54D80217-EBF0-46D5-8AD1-3A9413106C2A}" type="presParOf" srcId="{0B551202-F14A-4664-8411-F53218AD3C10}" destId="{CCF368F1-9E41-42D5-820A-BFBD1CEE255F}" srcOrd="2" destOrd="0" presId="urn:microsoft.com/office/officeart/2005/8/layout/orgChart1"/>
    <dgm:cxn modelId="{811E0A49-4BE1-484C-A666-34209D568CEB}" type="presParOf" srcId="{0B551202-F14A-4664-8411-F53218AD3C10}" destId="{59BCFC3E-4604-4272-BD2D-D1D4F3428F89}" srcOrd="3" destOrd="0" presId="urn:microsoft.com/office/officeart/2005/8/layout/orgChart1"/>
    <dgm:cxn modelId="{B7BCD4C0-318E-4D8B-9E16-861890A1FB62}" type="presParOf" srcId="{59BCFC3E-4604-4272-BD2D-D1D4F3428F89}" destId="{B09E99EF-C55B-45BD-BA17-5AB62CDD9452}" srcOrd="0" destOrd="0" presId="urn:microsoft.com/office/officeart/2005/8/layout/orgChart1"/>
    <dgm:cxn modelId="{368F69A7-918C-4C94-A955-3FD449065A8A}" type="presParOf" srcId="{B09E99EF-C55B-45BD-BA17-5AB62CDD9452}" destId="{66822278-B5CD-4230-9A98-8AACEFD76047}" srcOrd="0" destOrd="0" presId="urn:microsoft.com/office/officeart/2005/8/layout/orgChart1"/>
    <dgm:cxn modelId="{5C23B5DE-1E03-4C1F-B60F-F79635A6C81C}" type="presParOf" srcId="{B09E99EF-C55B-45BD-BA17-5AB62CDD9452}" destId="{80C56DF2-6351-45D0-94EC-7FBA7889A2A3}" srcOrd="1" destOrd="0" presId="urn:microsoft.com/office/officeart/2005/8/layout/orgChart1"/>
    <dgm:cxn modelId="{827A9A04-DB53-4FC9-B3D4-993BE933FE21}" type="presParOf" srcId="{59BCFC3E-4604-4272-BD2D-D1D4F3428F89}" destId="{7F017EEE-D0CE-4FB1-9C1F-362C59527B6A}" srcOrd="1" destOrd="0" presId="urn:microsoft.com/office/officeart/2005/8/layout/orgChart1"/>
    <dgm:cxn modelId="{9C5C5C5D-00A9-4A3D-B8E5-E792F37FEC2D}" type="presParOf" srcId="{7F017EEE-D0CE-4FB1-9C1F-362C59527B6A}" destId="{EED85101-8FAD-4D11-9751-94862453E21D}" srcOrd="0" destOrd="0" presId="urn:microsoft.com/office/officeart/2005/8/layout/orgChart1"/>
    <dgm:cxn modelId="{CB2B3F21-E249-4B3E-BC68-46A3DB0DB740}" type="presParOf" srcId="{7F017EEE-D0CE-4FB1-9C1F-362C59527B6A}" destId="{DF7CEB5B-1FDE-428D-8834-2A9822E9D7A1}" srcOrd="1" destOrd="0" presId="urn:microsoft.com/office/officeart/2005/8/layout/orgChart1"/>
    <dgm:cxn modelId="{B7667645-6E2F-4726-8A3E-53B997C7B177}" type="presParOf" srcId="{DF7CEB5B-1FDE-428D-8834-2A9822E9D7A1}" destId="{0A2432BE-10CC-4BAE-A85A-7EB8614DFF1C}" srcOrd="0" destOrd="0" presId="urn:microsoft.com/office/officeart/2005/8/layout/orgChart1"/>
    <dgm:cxn modelId="{9036BFEE-2BFD-4B8A-B79E-7FE842FC9183}" type="presParOf" srcId="{0A2432BE-10CC-4BAE-A85A-7EB8614DFF1C}" destId="{B3FD3BE4-5AF7-43CE-BDD3-40D6DEDB85BA}" srcOrd="0" destOrd="0" presId="urn:microsoft.com/office/officeart/2005/8/layout/orgChart1"/>
    <dgm:cxn modelId="{BB634215-6C6F-4738-8B8A-E137AFDDCA66}" type="presParOf" srcId="{0A2432BE-10CC-4BAE-A85A-7EB8614DFF1C}" destId="{DCF979D4-60FD-42F1-A3E0-09AB39F73532}" srcOrd="1" destOrd="0" presId="urn:microsoft.com/office/officeart/2005/8/layout/orgChart1"/>
    <dgm:cxn modelId="{4ECE7E2D-6A42-4985-956C-AD2D17DB06A8}" type="presParOf" srcId="{DF7CEB5B-1FDE-428D-8834-2A9822E9D7A1}" destId="{ECB5DAA9-B669-4E39-A92F-5D0D3BF0CCD0}" srcOrd="1" destOrd="0" presId="urn:microsoft.com/office/officeart/2005/8/layout/orgChart1"/>
    <dgm:cxn modelId="{ACA6AAAB-8986-49DE-B13A-4BF317C0F250}" type="presParOf" srcId="{DF7CEB5B-1FDE-428D-8834-2A9822E9D7A1}" destId="{6B901C79-2D15-4760-B833-96BF03FB3D63}" srcOrd="2" destOrd="0" presId="urn:microsoft.com/office/officeart/2005/8/layout/orgChart1"/>
    <dgm:cxn modelId="{42ACD666-11EA-4CBF-8A75-2B5EDBB56352}" type="presParOf" srcId="{7F017EEE-D0CE-4FB1-9C1F-362C59527B6A}" destId="{E642D4F4-D5BD-46C2-B24A-D9F90154AA2F}" srcOrd="2" destOrd="0" presId="urn:microsoft.com/office/officeart/2005/8/layout/orgChart1"/>
    <dgm:cxn modelId="{19DAE968-C791-449C-8276-EDB3B2EA854F}" type="presParOf" srcId="{7F017EEE-D0CE-4FB1-9C1F-362C59527B6A}" destId="{039479FC-9004-43A7-A753-583BBDCA6435}" srcOrd="3" destOrd="0" presId="urn:microsoft.com/office/officeart/2005/8/layout/orgChart1"/>
    <dgm:cxn modelId="{F9C6869B-5B04-4259-A490-858FEA3F5C05}" type="presParOf" srcId="{039479FC-9004-43A7-A753-583BBDCA6435}" destId="{D67C38D0-9FD2-44EF-AB9C-54969EACCA8D}" srcOrd="0" destOrd="0" presId="urn:microsoft.com/office/officeart/2005/8/layout/orgChart1"/>
    <dgm:cxn modelId="{9D729DA3-3A52-45DA-8759-6CCF1B12CE72}" type="presParOf" srcId="{D67C38D0-9FD2-44EF-AB9C-54969EACCA8D}" destId="{0B5DD274-91B8-4021-A729-907FB3ABEAF5}" srcOrd="0" destOrd="0" presId="urn:microsoft.com/office/officeart/2005/8/layout/orgChart1"/>
    <dgm:cxn modelId="{E24D8FB2-90C7-483B-B3A9-8341D7DEA784}" type="presParOf" srcId="{D67C38D0-9FD2-44EF-AB9C-54969EACCA8D}" destId="{9F6A850C-1DA1-4083-968F-A344162B415F}" srcOrd="1" destOrd="0" presId="urn:microsoft.com/office/officeart/2005/8/layout/orgChart1"/>
    <dgm:cxn modelId="{EE087219-826A-404D-94D4-28C3F25506DF}" type="presParOf" srcId="{039479FC-9004-43A7-A753-583BBDCA6435}" destId="{BF6B8F88-C92B-4107-B642-1C42FDABFC6B}" srcOrd="1" destOrd="0" presId="urn:microsoft.com/office/officeart/2005/8/layout/orgChart1"/>
    <dgm:cxn modelId="{D9271264-B5D8-438C-B827-68E2481B62D6}" type="presParOf" srcId="{039479FC-9004-43A7-A753-583BBDCA6435}" destId="{BFF843FC-FEEF-4233-AC0E-A4389A92603A}" srcOrd="2" destOrd="0" presId="urn:microsoft.com/office/officeart/2005/8/layout/orgChart1"/>
    <dgm:cxn modelId="{8997A1E6-6131-4812-A785-E1E831D6DA8D}" type="presParOf" srcId="{7F017EEE-D0CE-4FB1-9C1F-362C59527B6A}" destId="{E3F45270-E8DF-4AC3-B7AB-EC853D5E66A4}" srcOrd="4" destOrd="0" presId="urn:microsoft.com/office/officeart/2005/8/layout/orgChart1"/>
    <dgm:cxn modelId="{45DBC005-4C31-42A7-AC95-AD4EF4931CA7}" type="presParOf" srcId="{7F017EEE-D0CE-4FB1-9C1F-362C59527B6A}" destId="{94704C38-3C6B-4E9F-A2AF-F955392A5B0A}" srcOrd="5" destOrd="0" presId="urn:microsoft.com/office/officeart/2005/8/layout/orgChart1"/>
    <dgm:cxn modelId="{CE0F1521-2D5E-4D3E-8247-AA7A336DFA52}" type="presParOf" srcId="{94704C38-3C6B-4E9F-A2AF-F955392A5B0A}" destId="{4489D87F-5E70-4EDA-B87E-D1750575C9EF}" srcOrd="0" destOrd="0" presId="urn:microsoft.com/office/officeart/2005/8/layout/orgChart1"/>
    <dgm:cxn modelId="{F32FEE5F-4416-41D4-8369-7710E4AF2728}" type="presParOf" srcId="{4489D87F-5E70-4EDA-B87E-D1750575C9EF}" destId="{C5C0BC4A-3682-44AF-A86A-07C62DE4F824}" srcOrd="0" destOrd="0" presId="urn:microsoft.com/office/officeart/2005/8/layout/orgChart1"/>
    <dgm:cxn modelId="{099AF9F2-0640-411F-A297-FA13B609C77F}" type="presParOf" srcId="{4489D87F-5E70-4EDA-B87E-D1750575C9EF}" destId="{71C3D4EE-24C9-424B-8CB0-9362FA245347}" srcOrd="1" destOrd="0" presId="urn:microsoft.com/office/officeart/2005/8/layout/orgChart1"/>
    <dgm:cxn modelId="{6F3F5B72-3121-4B35-9CA0-C946E4EE01E5}" type="presParOf" srcId="{94704C38-3C6B-4E9F-A2AF-F955392A5B0A}" destId="{4AD96E5A-C190-4F0D-AADF-FA4984878289}" srcOrd="1" destOrd="0" presId="urn:microsoft.com/office/officeart/2005/8/layout/orgChart1"/>
    <dgm:cxn modelId="{72965CAF-96A5-4409-8A4E-8A6CEFA8B1CB}" type="presParOf" srcId="{94704C38-3C6B-4E9F-A2AF-F955392A5B0A}" destId="{22FFA49F-F028-4993-B834-BD0F2AC8051E}" srcOrd="2" destOrd="0" presId="urn:microsoft.com/office/officeart/2005/8/layout/orgChart1"/>
    <dgm:cxn modelId="{B73D9BAB-7179-44E1-92D4-213D2F1BF326}" type="presParOf" srcId="{7F017EEE-D0CE-4FB1-9C1F-362C59527B6A}" destId="{880FF274-C35C-4749-9110-046DAFFE145B}" srcOrd="6" destOrd="0" presId="urn:microsoft.com/office/officeart/2005/8/layout/orgChart1"/>
    <dgm:cxn modelId="{F575FBD2-7B9D-426E-BD0C-93060202599D}" type="presParOf" srcId="{7F017EEE-D0CE-4FB1-9C1F-362C59527B6A}" destId="{C9216B73-EDF8-439A-8012-795037DB521E}" srcOrd="7" destOrd="0" presId="urn:microsoft.com/office/officeart/2005/8/layout/orgChart1"/>
    <dgm:cxn modelId="{80097F6A-48FF-4B8D-B663-B6F4A53072D2}" type="presParOf" srcId="{C9216B73-EDF8-439A-8012-795037DB521E}" destId="{10EB9EDC-9224-4D8A-A017-550602CE25C3}" srcOrd="0" destOrd="0" presId="urn:microsoft.com/office/officeart/2005/8/layout/orgChart1"/>
    <dgm:cxn modelId="{0833B3D4-0872-4502-84D1-343DD7A4C248}" type="presParOf" srcId="{10EB9EDC-9224-4D8A-A017-550602CE25C3}" destId="{CCD17360-B0B0-4921-A196-BB7F0A392F96}" srcOrd="0" destOrd="0" presId="urn:microsoft.com/office/officeart/2005/8/layout/orgChart1"/>
    <dgm:cxn modelId="{A107DE2A-9E65-4495-9D75-FE9FCF0CC6D6}" type="presParOf" srcId="{10EB9EDC-9224-4D8A-A017-550602CE25C3}" destId="{81D3DA92-4050-486A-9A51-71350FEAF02F}" srcOrd="1" destOrd="0" presId="urn:microsoft.com/office/officeart/2005/8/layout/orgChart1"/>
    <dgm:cxn modelId="{5B748517-D453-45D1-899D-36B0042A4A0F}" type="presParOf" srcId="{C9216B73-EDF8-439A-8012-795037DB521E}" destId="{FB44E196-91D6-4B71-AE4B-7679E53E65D4}" srcOrd="1" destOrd="0" presId="urn:microsoft.com/office/officeart/2005/8/layout/orgChart1"/>
    <dgm:cxn modelId="{78C223D2-E82C-48A2-9CC8-0090FD599AEA}" type="presParOf" srcId="{C9216B73-EDF8-439A-8012-795037DB521E}" destId="{18A35B58-9EF6-44C8-9F83-70F55A37D7FF}" srcOrd="2" destOrd="0" presId="urn:microsoft.com/office/officeart/2005/8/layout/orgChart1"/>
    <dgm:cxn modelId="{70169F01-7FE2-4F46-9536-8ED1F19922E6}" type="presParOf" srcId="{7F017EEE-D0CE-4FB1-9C1F-362C59527B6A}" destId="{93181CA0-2726-4A2D-9F4E-2267EF4FCCC9}" srcOrd="8" destOrd="0" presId="urn:microsoft.com/office/officeart/2005/8/layout/orgChart1"/>
    <dgm:cxn modelId="{5FB8C640-2A42-4502-A534-820F7600D2B1}" type="presParOf" srcId="{7F017EEE-D0CE-4FB1-9C1F-362C59527B6A}" destId="{6E16A12B-2541-40E9-854E-F0792CEF970D}" srcOrd="9" destOrd="0" presId="urn:microsoft.com/office/officeart/2005/8/layout/orgChart1"/>
    <dgm:cxn modelId="{9E9BDC07-8857-4FBC-9DCB-15FB59FE5341}" type="presParOf" srcId="{6E16A12B-2541-40E9-854E-F0792CEF970D}" destId="{A2B99343-DCF5-4BAF-ABAC-C207CBA2BA53}" srcOrd="0" destOrd="0" presId="urn:microsoft.com/office/officeart/2005/8/layout/orgChart1"/>
    <dgm:cxn modelId="{FD770C3D-18C6-4C68-85FA-3039E4BD0A55}" type="presParOf" srcId="{A2B99343-DCF5-4BAF-ABAC-C207CBA2BA53}" destId="{10303C1E-9DDE-4594-B44A-96440D18B2CD}" srcOrd="0" destOrd="0" presId="urn:microsoft.com/office/officeart/2005/8/layout/orgChart1"/>
    <dgm:cxn modelId="{BA001672-5CEF-4FFA-9C95-D35AB6496338}" type="presParOf" srcId="{A2B99343-DCF5-4BAF-ABAC-C207CBA2BA53}" destId="{E828C2C8-F314-46CA-B632-7862F292EFD5}" srcOrd="1" destOrd="0" presId="urn:microsoft.com/office/officeart/2005/8/layout/orgChart1"/>
    <dgm:cxn modelId="{25BC1C2E-EC3B-431D-9BAA-60C8969DF9B4}" type="presParOf" srcId="{6E16A12B-2541-40E9-854E-F0792CEF970D}" destId="{93E5C22E-47D1-4929-9301-C7154F2DEB36}" srcOrd="1" destOrd="0" presId="urn:microsoft.com/office/officeart/2005/8/layout/orgChart1"/>
    <dgm:cxn modelId="{34D7E830-1068-4C13-98E8-068DC5382F49}" type="presParOf" srcId="{6E16A12B-2541-40E9-854E-F0792CEF970D}" destId="{62212568-046C-4867-9F2E-BBA7513A358A}" srcOrd="2" destOrd="0" presId="urn:microsoft.com/office/officeart/2005/8/layout/orgChart1"/>
    <dgm:cxn modelId="{F722B5ED-2E14-414C-8975-F5184BE563AD}" type="presParOf" srcId="{7F017EEE-D0CE-4FB1-9C1F-362C59527B6A}" destId="{E3324E24-F63D-4471-AD63-310A11DC3B21}" srcOrd="10" destOrd="0" presId="urn:microsoft.com/office/officeart/2005/8/layout/orgChart1"/>
    <dgm:cxn modelId="{08204119-0392-40FB-A664-49C8B1F61A17}" type="presParOf" srcId="{7F017EEE-D0CE-4FB1-9C1F-362C59527B6A}" destId="{CB773181-FF4E-4708-B056-E2869263937E}" srcOrd="11" destOrd="0" presId="urn:microsoft.com/office/officeart/2005/8/layout/orgChart1"/>
    <dgm:cxn modelId="{ED8D8215-7F80-4452-B38A-5F726DD50678}" type="presParOf" srcId="{CB773181-FF4E-4708-B056-E2869263937E}" destId="{B9A2354B-3DAB-4FF2-93FC-5DF1ED6BC943}" srcOrd="0" destOrd="0" presId="urn:microsoft.com/office/officeart/2005/8/layout/orgChart1"/>
    <dgm:cxn modelId="{3704C4CE-B563-4A68-BCD9-F76636425BF4}" type="presParOf" srcId="{B9A2354B-3DAB-4FF2-93FC-5DF1ED6BC943}" destId="{50A3A4ED-7453-4B01-B9BF-F95719FCB10B}" srcOrd="0" destOrd="0" presId="urn:microsoft.com/office/officeart/2005/8/layout/orgChart1"/>
    <dgm:cxn modelId="{94AC8184-25FE-4A49-9E46-9C9FD9CB0B0E}" type="presParOf" srcId="{B9A2354B-3DAB-4FF2-93FC-5DF1ED6BC943}" destId="{2C0F90C3-95FA-423E-AA94-B78B0079F926}" srcOrd="1" destOrd="0" presId="urn:microsoft.com/office/officeart/2005/8/layout/orgChart1"/>
    <dgm:cxn modelId="{1BA859DA-B8A7-4D6A-BDEE-073D8B6DAAEC}" type="presParOf" srcId="{CB773181-FF4E-4708-B056-E2869263937E}" destId="{39C3244A-F7C5-4CD5-BCCD-3F41232206BF}" srcOrd="1" destOrd="0" presId="urn:microsoft.com/office/officeart/2005/8/layout/orgChart1"/>
    <dgm:cxn modelId="{0DA4CB83-3524-4E5C-9011-2F17FB0017AB}" type="presParOf" srcId="{CB773181-FF4E-4708-B056-E2869263937E}" destId="{054A4ABF-6E32-4F5A-A0AB-D0E4DFAE3406}" srcOrd="2" destOrd="0" presId="urn:microsoft.com/office/officeart/2005/8/layout/orgChart1"/>
    <dgm:cxn modelId="{7C51BBC9-6EFE-4096-AD9F-DF67F19AFFB0}" type="presParOf" srcId="{7F017EEE-D0CE-4FB1-9C1F-362C59527B6A}" destId="{A57FD4F8-0FC1-4F0E-96EC-4656EF6A3F64}" srcOrd="12" destOrd="0" presId="urn:microsoft.com/office/officeart/2005/8/layout/orgChart1"/>
    <dgm:cxn modelId="{FE10AB25-67E4-4596-8947-855FC6C15353}" type="presParOf" srcId="{7F017EEE-D0CE-4FB1-9C1F-362C59527B6A}" destId="{078CC716-1066-4DD2-9DC8-61623109F959}" srcOrd="13" destOrd="0" presId="urn:microsoft.com/office/officeart/2005/8/layout/orgChart1"/>
    <dgm:cxn modelId="{5CF623B6-2438-4917-91D4-0CF968E5536B}" type="presParOf" srcId="{078CC716-1066-4DD2-9DC8-61623109F959}" destId="{D51FCFAB-85BA-4151-B5FF-9BDEC816AAF3}" srcOrd="0" destOrd="0" presId="urn:microsoft.com/office/officeart/2005/8/layout/orgChart1"/>
    <dgm:cxn modelId="{213977CB-8251-4271-A327-542C73879AEA}" type="presParOf" srcId="{D51FCFAB-85BA-4151-B5FF-9BDEC816AAF3}" destId="{FC621479-E04B-4944-B19E-D2E504980C25}" srcOrd="0" destOrd="0" presId="urn:microsoft.com/office/officeart/2005/8/layout/orgChart1"/>
    <dgm:cxn modelId="{497A74C8-EF9D-4AE5-88FB-3DD88A63A7AF}" type="presParOf" srcId="{D51FCFAB-85BA-4151-B5FF-9BDEC816AAF3}" destId="{0979751E-E70B-451E-9C11-6B346C52D84E}" srcOrd="1" destOrd="0" presId="urn:microsoft.com/office/officeart/2005/8/layout/orgChart1"/>
    <dgm:cxn modelId="{908BBC70-E3B1-4B69-9F92-D31E43DA2F22}" type="presParOf" srcId="{078CC716-1066-4DD2-9DC8-61623109F959}" destId="{3B9B534B-6A01-4615-B238-3FDE6B35D307}" srcOrd="1" destOrd="0" presId="urn:microsoft.com/office/officeart/2005/8/layout/orgChart1"/>
    <dgm:cxn modelId="{BB043BD8-68F8-4111-BCD9-831053874531}" type="presParOf" srcId="{078CC716-1066-4DD2-9DC8-61623109F959}" destId="{FA1842E3-84B8-47E5-A92E-92D976FE036E}" srcOrd="2" destOrd="0" presId="urn:microsoft.com/office/officeart/2005/8/layout/orgChart1"/>
    <dgm:cxn modelId="{C1D33E19-46BE-4BFC-9242-500708FABD84}" type="presParOf" srcId="{7F017EEE-D0CE-4FB1-9C1F-362C59527B6A}" destId="{616F8880-DC80-4519-842A-5F5300E5090A}" srcOrd="14" destOrd="0" presId="urn:microsoft.com/office/officeart/2005/8/layout/orgChart1"/>
    <dgm:cxn modelId="{BDD1AFB4-975C-4897-BD2D-3FC6917D0788}" type="presParOf" srcId="{7F017EEE-D0CE-4FB1-9C1F-362C59527B6A}" destId="{6E7049E2-A06B-441E-BB56-ACBD1D0CAB89}" srcOrd="15" destOrd="0" presId="urn:microsoft.com/office/officeart/2005/8/layout/orgChart1"/>
    <dgm:cxn modelId="{CBB263B8-E7A3-4264-884F-4DE9DACB0F5D}" type="presParOf" srcId="{6E7049E2-A06B-441E-BB56-ACBD1D0CAB89}" destId="{4E7746B4-C01B-4CB5-BCB9-6E8CDBF12F8B}" srcOrd="0" destOrd="0" presId="urn:microsoft.com/office/officeart/2005/8/layout/orgChart1"/>
    <dgm:cxn modelId="{92EC9D27-59F8-4F24-8289-2BE411936A97}" type="presParOf" srcId="{4E7746B4-C01B-4CB5-BCB9-6E8CDBF12F8B}" destId="{FAA8565A-1D28-423F-9B12-AD5758A3DF47}" srcOrd="0" destOrd="0" presId="urn:microsoft.com/office/officeart/2005/8/layout/orgChart1"/>
    <dgm:cxn modelId="{CFE633CA-B047-427C-B0B0-6F2B0500A6C9}" type="presParOf" srcId="{4E7746B4-C01B-4CB5-BCB9-6E8CDBF12F8B}" destId="{EE478C86-1802-4C63-8EAB-E74DEB8076D9}" srcOrd="1" destOrd="0" presId="urn:microsoft.com/office/officeart/2005/8/layout/orgChart1"/>
    <dgm:cxn modelId="{00D62C81-26D1-49B7-9869-DFF33C25ABB8}" type="presParOf" srcId="{6E7049E2-A06B-441E-BB56-ACBD1D0CAB89}" destId="{384671FA-073F-4B8C-83DB-4F648316B314}" srcOrd="1" destOrd="0" presId="urn:microsoft.com/office/officeart/2005/8/layout/orgChart1"/>
    <dgm:cxn modelId="{64DAF41B-A0E4-4CDD-9720-F1BBB53563A2}" type="presParOf" srcId="{6E7049E2-A06B-441E-BB56-ACBD1D0CAB89}" destId="{EE158116-5BE2-4F8A-B76A-DD0BA75E6269}" srcOrd="2" destOrd="0" presId="urn:microsoft.com/office/officeart/2005/8/layout/orgChart1"/>
    <dgm:cxn modelId="{AA418E0D-F115-41AA-A2E9-5D2C3AEFEB12}" type="presParOf" srcId="{59BCFC3E-4604-4272-BD2D-D1D4F3428F89}" destId="{E0ABF8A3-ED1D-4EAE-93D6-82FA94D2C141}" srcOrd="2" destOrd="0" presId="urn:microsoft.com/office/officeart/2005/8/layout/orgChart1"/>
    <dgm:cxn modelId="{3CE57E1E-126E-4103-A38F-EF13418B3C2B}" type="presParOf" srcId="{B973BE07-5D74-4C35-ABA2-DCB7410DC124}" destId="{18FCBB34-E0B1-4C64-9746-C539CEA30943}" srcOrd="2" destOrd="0" presId="urn:microsoft.com/office/officeart/2005/8/layout/orgChart1"/>
    <dgm:cxn modelId="{0648266C-BBEF-4A6F-AB4E-377E56633C9D}" type="presParOf" srcId="{18FCBB34-E0B1-4C64-9746-C539CEA30943}" destId="{B28A8D6E-F37D-4521-9A2D-F254AC64E4D1}" srcOrd="0" destOrd="0" presId="urn:microsoft.com/office/officeart/2005/8/layout/orgChart1"/>
    <dgm:cxn modelId="{1E30C9BF-15EA-4A33-B422-853523BFF094}" type="presParOf" srcId="{18FCBB34-E0B1-4C64-9746-C539CEA30943}" destId="{2ABD438D-68A4-492B-94A6-E768170F0E6A}" srcOrd="1" destOrd="0" presId="urn:microsoft.com/office/officeart/2005/8/layout/orgChart1"/>
    <dgm:cxn modelId="{F6F97DDE-E4C3-4823-A092-57EE4E23C7ED}" type="presParOf" srcId="{2ABD438D-68A4-492B-94A6-E768170F0E6A}" destId="{8015E42E-B68F-470D-BB2C-B26FA16DB354}" srcOrd="0" destOrd="0" presId="urn:microsoft.com/office/officeart/2005/8/layout/orgChart1"/>
    <dgm:cxn modelId="{0B0BBC52-5E2B-4A16-8209-4D66FDE03357}" type="presParOf" srcId="{8015E42E-B68F-470D-BB2C-B26FA16DB354}" destId="{ECBAAA87-B256-463B-95EC-B0CFB99979CC}" srcOrd="0" destOrd="0" presId="urn:microsoft.com/office/officeart/2005/8/layout/orgChart1"/>
    <dgm:cxn modelId="{0BB19D80-696B-48F1-908E-F083C06EDB97}" type="presParOf" srcId="{8015E42E-B68F-470D-BB2C-B26FA16DB354}" destId="{8EA16046-98DE-4925-BB07-FFAD39F52E9D}" srcOrd="1" destOrd="0" presId="urn:microsoft.com/office/officeart/2005/8/layout/orgChart1"/>
    <dgm:cxn modelId="{99556B07-4B14-4549-9A53-CE5C59127F8F}" type="presParOf" srcId="{2ABD438D-68A4-492B-94A6-E768170F0E6A}" destId="{BDEC7B24-E756-4C0E-93D3-FC56A54CC3A3}" srcOrd="1" destOrd="0" presId="urn:microsoft.com/office/officeart/2005/8/layout/orgChart1"/>
    <dgm:cxn modelId="{054E5C97-0D97-4411-9918-185E77F0E2AA}" type="presParOf" srcId="{2ABD438D-68A4-492B-94A6-E768170F0E6A}" destId="{1C080AFE-0C13-4958-85DB-1088C8A2532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A8D6E-F37D-4521-9A2D-F254AC64E4D1}">
      <dsp:nvSpPr>
        <dsp:cNvPr id="0" name=""/>
        <dsp:cNvSpPr/>
      </dsp:nvSpPr>
      <dsp:spPr>
        <a:xfrm>
          <a:off x="4381447" y="1415486"/>
          <a:ext cx="467224" cy="223045"/>
        </a:xfrm>
        <a:custGeom>
          <a:avLst/>
          <a:gdLst/>
          <a:ahLst/>
          <a:cxnLst/>
          <a:rect l="0" t="0" r="0" b="0"/>
          <a:pathLst>
            <a:path>
              <a:moveTo>
                <a:pt x="467224" y="0"/>
              </a:moveTo>
              <a:lnTo>
                <a:pt x="467224" y="223045"/>
              </a:lnTo>
              <a:lnTo>
                <a:pt x="0" y="223045"/>
              </a:lnTo>
            </a:path>
          </a:pathLst>
        </a:custGeom>
        <a:noFill/>
        <a:ln w="264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2FA7B-E1DB-436D-AD2C-736D73854958}">
      <dsp:nvSpPr>
        <dsp:cNvPr id="0" name=""/>
        <dsp:cNvSpPr/>
      </dsp:nvSpPr>
      <dsp:spPr>
        <a:xfrm>
          <a:off x="8388391" y="2398186"/>
          <a:ext cx="3261795" cy="8295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8101"/>
              </a:lnTo>
              <a:lnTo>
                <a:pt x="3261795" y="748101"/>
              </a:lnTo>
              <a:lnTo>
                <a:pt x="3261795" y="829598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FD4F8-0FC1-4F0E-96EC-4656EF6A3F64}">
      <dsp:nvSpPr>
        <dsp:cNvPr id="0" name=""/>
        <dsp:cNvSpPr/>
      </dsp:nvSpPr>
      <dsp:spPr>
        <a:xfrm>
          <a:off x="8388391" y="2398186"/>
          <a:ext cx="2350630" cy="832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0713"/>
              </a:lnTo>
              <a:lnTo>
                <a:pt x="2350630" y="750713"/>
              </a:lnTo>
              <a:lnTo>
                <a:pt x="2350630" y="832210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24E24-F63D-4471-AD63-310A11DC3B21}">
      <dsp:nvSpPr>
        <dsp:cNvPr id="0" name=""/>
        <dsp:cNvSpPr/>
      </dsp:nvSpPr>
      <dsp:spPr>
        <a:xfrm>
          <a:off x="8388391" y="2398186"/>
          <a:ext cx="1411477" cy="832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0713"/>
              </a:lnTo>
              <a:lnTo>
                <a:pt x="1411477" y="750713"/>
              </a:lnTo>
              <a:lnTo>
                <a:pt x="1411477" y="832210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181CA0-2726-4A2D-9F4E-2267EF4FCCC9}">
      <dsp:nvSpPr>
        <dsp:cNvPr id="0" name=""/>
        <dsp:cNvSpPr/>
      </dsp:nvSpPr>
      <dsp:spPr>
        <a:xfrm>
          <a:off x="8388391" y="2398186"/>
          <a:ext cx="472324" cy="832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0713"/>
              </a:lnTo>
              <a:lnTo>
                <a:pt x="472324" y="750713"/>
              </a:lnTo>
              <a:lnTo>
                <a:pt x="472324" y="832210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0FF274-C35C-4749-9110-046DAFFE145B}">
      <dsp:nvSpPr>
        <dsp:cNvPr id="0" name=""/>
        <dsp:cNvSpPr/>
      </dsp:nvSpPr>
      <dsp:spPr>
        <a:xfrm>
          <a:off x="7921562" y="2398186"/>
          <a:ext cx="466829" cy="832210"/>
        </a:xfrm>
        <a:custGeom>
          <a:avLst/>
          <a:gdLst/>
          <a:ahLst/>
          <a:cxnLst/>
          <a:rect l="0" t="0" r="0" b="0"/>
          <a:pathLst>
            <a:path>
              <a:moveTo>
                <a:pt x="466829" y="0"/>
              </a:moveTo>
              <a:lnTo>
                <a:pt x="466829" y="750713"/>
              </a:lnTo>
              <a:lnTo>
                <a:pt x="0" y="750713"/>
              </a:lnTo>
              <a:lnTo>
                <a:pt x="0" y="832210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45270-E8DF-4AC3-B7AB-EC853D5E66A4}">
      <dsp:nvSpPr>
        <dsp:cNvPr id="0" name=""/>
        <dsp:cNvSpPr/>
      </dsp:nvSpPr>
      <dsp:spPr>
        <a:xfrm>
          <a:off x="6982409" y="2398186"/>
          <a:ext cx="1405982" cy="832210"/>
        </a:xfrm>
        <a:custGeom>
          <a:avLst/>
          <a:gdLst/>
          <a:ahLst/>
          <a:cxnLst/>
          <a:rect l="0" t="0" r="0" b="0"/>
          <a:pathLst>
            <a:path>
              <a:moveTo>
                <a:pt x="1405982" y="0"/>
              </a:moveTo>
              <a:lnTo>
                <a:pt x="1405982" y="750713"/>
              </a:lnTo>
              <a:lnTo>
                <a:pt x="0" y="750713"/>
              </a:lnTo>
              <a:lnTo>
                <a:pt x="0" y="832210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B2F3DA-8FEA-4BFB-B197-87AD9FEF7CD4}">
      <dsp:nvSpPr>
        <dsp:cNvPr id="0" name=""/>
        <dsp:cNvSpPr/>
      </dsp:nvSpPr>
      <dsp:spPr>
        <a:xfrm>
          <a:off x="6043256" y="2398186"/>
          <a:ext cx="2345135" cy="832210"/>
        </a:xfrm>
        <a:custGeom>
          <a:avLst/>
          <a:gdLst/>
          <a:ahLst/>
          <a:cxnLst/>
          <a:rect l="0" t="0" r="0" b="0"/>
          <a:pathLst>
            <a:path>
              <a:moveTo>
                <a:pt x="2345135" y="0"/>
              </a:moveTo>
              <a:lnTo>
                <a:pt x="2345135" y="750713"/>
              </a:lnTo>
              <a:lnTo>
                <a:pt x="0" y="750713"/>
              </a:lnTo>
              <a:lnTo>
                <a:pt x="0" y="832210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AFA4CA-CC4C-4793-8832-21C37DB9912A}">
      <dsp:nvSpPr>
        <dsp:cNvPr id="0" name=""/>
        <dsp:cNvSpPr/>
      </dsp:nvSpPr>
      <dsp:spPr>
        <a:xfrm>
          <a:off x="5104103" y="2398186"/>
          <a:ext cx="3284288" cy="832210"/>
        </a:xfrm>
        <a:custGeom>
          <a:avLst/>
          <a:gdLst/>
          <a:ahLst/>
          <a:cxnLst/>
          <a:rect l="0" t="0" r="0" b="0"/>
          <a:pathLst>
            <a:path>
              <a:moveTo>
                <a:pt x="3284288" y="0"/>
              </a:moveTo>
              <a:lnTo>
                <a:pt x="3284288" y="750713"/>
              </a:lnTo>
              <a:lnTo>
                <a:pt x="0" y="750713"/>
              </a:lnTo>
              <a:lnTo>
                <a:pt x="0" y="832210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F368F1-9E41-42D5-820A-BFBD1CEE255F}">
      <dsp:nvSpPr>
        <dsp:cNvPr id="0" name=""/>
        <dsp:cNvSpPr/>
      </dsp:nvSpPr>
      <dsp:spPr>
        <a:xfrm>
          <a:off x="4848672" y="1415486"/>
          <a:ext cx="3539719" cy="594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3123"/>
              </a:lnTo>
              <a:lnTo>
                <a:pt x="3539719" y="513123"/>
              </a:lnTo>
              <a:lnTo>
                <a:pt x="3539719" y="594619"/>
              </a:lnTo>
            </a:path>
          </a:pathLst>
        </a:custGeom>
        <a:noFill/>
        <a:ln w="264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2762F-AC2F-442D-8B2F-9B0B88080CAF}">
      <dsp:nvSpPr>
        <dsp:cNvPr id="0" name=""/>
        <dsp:cNvSpPr/>
      </dsp:nvSpPr>
      <dsp:spPr>
        <a:xfrm>
          <a:off x="2341409" y="2393742"/>
          <a:ext cx="1878306" cy="10666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5195"/>
              </a:lnTo>
              <a:lnTo>
                <a:pt x="1878306" y="985195"/>
              </a:lnTo>
              <a:lnTo>
                <a:pt x="1878306" y="1066691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B66EA1-3973-4FD3-88FC-E219729DA170}">
      <dsp:nvSpPr>
        <dsp:cNvPr id="0" name=""/>
        <dsp:cNvSpPr/>
      </dsp:nvSpPr>
      <dsp:spPr>
        <a:xfrm>
          <a:off x="2341409" y="2393742"/>
          <a:ext cx="939153" cy="10666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5195"/>
              </a:lnTo>
              <a:lnTo>
                <a:pt x="939153" y="985195"/>
              </a:lnTo>
              <a:lnTo>
                <a:pt x="939153" y="1066691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0A2057-5389-46ED-988F-3FCEFEB63B0E}">
      <dsp:nvSpPr>
        <dsp:cNvPr id="0" name=""/>
        <dsp:cNvSpPr/>
      </dsp:nvSpPr>
      <dsp:spPr>
        <a:xfrm>
          <a:off x="2295689" y="2393742"/>
          <a:ext cx="91440" cy="10666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66691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D4CFD1-A76F-4B5C-B90F-2A4CA4DA8C80}">
      <dsp:nvSpPr>
        <dsp:cNvPr id="0" name=""/>
        <dsp:cNvSpPr/>
      </dsp:nvSpPr>
      <dsp:spPr>
        <a:xfrm>
          <a:off x="1402255" y="2393742"/>
          <a:ext cx="939153" cy="1066691"/>
        </a:xfrm>
        <a:custGeom>
          <a:avLst/>
          <a:gdLst/>
          <a:ahLst/>
          <a:cxnLst/>
          <a:rect l="0" t="0" r="0" b="0"/>
          <a:pathLst>
            <a:path>
              <a:moveTo>
                <a:pt x="939153" y="0"/>
              </a:moveTo>
              <a:lnTo>
                <a:pt x="939153" y="985195"/>
              </a:lnTo>
              <a:lnTo>
                <a:pt x="0" y="985195"/>
              </a:lnTo>
              <a:lnTo>
                <a:pt x="0" y="1066691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6A4334-B417-4B29-B959-ABD5E87BD228}">
      <dsp:nvSpPr>
        <dsp:cNvPr id="0" name=""/>
        <dsp:cNvSpPr/>
      </dsp:nvSpPr>
      <dsp:spPr>
        <a:xfrm>
          <a:off x="463102" y="2393742"/>
          <a:ext cx="1878306" cy="1066691"/>
        </a:xfrm>
        <a:custGeom>
          <a:avLst/>
          <a:gdLst/>
          <a:ahLst/>
          <a:cxnLst/>
          <a:rect l="0" t="0" r="0" b="0"/>
          <a:pathLst>
            <a:path>
              <a:moveTo>
                <a:pt x="1878306" y="0"/>
              </a:moveTo>
              <a:lnTo>
                <a:pt x="1878306" y="985195"/>
              </a:lnTo>
              <a:lnTo>
                <a:pt x="0" y="985195"/>
              </a:lnTo>
              <a:lnTo>
                <a:pt x="0" y="1066691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377868-6A33-4545-A204-8281AFB311CB}">
      <dsp:nvSpPr>
        <dsp:cNvPr id="0" name=""/>
        <dsp:cNvSpPr/>
      </dsp:nvSpPr>
      <dsp:spPr>
        <a:xfrm>
          <a:off x="2341409" y="1415486"/>
          <a:ext cx="2507263" cy="590176"/>
        </a:xfrm>
        <a:custGeom>
          <a:avLst/>
          <a:gdLst/>
          <a:ahLst/>
          <a:cxnLst/>
          <a:rect l="0" t="0" r="0" b="0"/>
          <a:pathLst>
            <a:path>
              <a:moveTo>
                <a:pt x="2507263" y="0"/>
              </a:moveTo>
              <a:lnTo>
                <a:pt x="2507263" y="508679"/>
              </a:lnTo>
              <a:lnTo>
                <a:pt x="0" y="508679"/>
              </a:lnTo>
              <a:lnTo>
                <a:pt x="0" y="590176"/>
              </a:lnTo>
            </a:path>
          </a:pathLst>
        </a:custGeom>
        <a:noFill/>
        <a:ln w="264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1B417-24AC-4D26-97BF-3333A1C0A2D1}">
      <dsp:nvSpPr>
        <dsp:cNvPr id="0" name=""/>
        <dsp:cNvSpPr/>
      </dsp:nvSpPr>
      <dsp:spPr>
        <a:xfrm>
          <a:off x="4460592" y="1027406"/>
          <a:ext cx="776159" cy="3880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800" kern="1200" noProof="1" smtClean="0"/>
            <a:t>Sorenskriver</a:t>
          </a:r>
          <a:endParaRPr lang="nb-NO" sz="800" kern="1200" noProof="1"/>
        </a:p>
      </dsp:txBody>
      <dsp:txXfrm>
        <a:off x="4460592" y="1027406"/>
        <a:ext cx="776159" cy="388079"/>
      </dsp:txXfrm>
    </dsp:sp>
    <dsp:sp modelId="{2061C85A-92F5-4C27-88A3-16C524CA668C}">
      <dsp:nvSpPr>
        <dsp:cNvPr id="0" name=""/>
        <dsp:cNvSpPr/>
      </dsp:nvSpPr>
      <dsp:spPr>
        <a:xfrm>
          <a:off x="1812770" y="2005662"/>
          <a:ext cx="1057277" cy="3880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800" kern="1200" noProof="1" smtClean="0"/>
            <a:t>Administrasjonssjef</a:t>
          </a:r>
          <a:endParaRPr lang="nb-NO" sz="800" kern="1200" noProof="1"/>
        </a:p>
      </dsp:txBody>
      <dsp:txXfrm>
        <a:off x="1812770" y="2005662"/>
        <a:ext cx="1057277" cy="388079"/>
      </dsp:txXfrm>
    </dsp:sp>
    <dsp:sp modelId="{1634BD5D-D20F-47F2-9D10-33405088D1F4}">
      <dsp:nvSpPr>
        <dsp:cNvPr id="0" name=""/>
        <dsp:cNvSpPr/>
      </dsp:nvSpPr>
      <dsp:spPr>
        <a:xfrm>
          <a:off x="75022" y="3460434"/>
          <a:ext cx="776159" cy="3880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800" kern="1200" dirty="0" smtClean="0"/>
            <a:t>Team IKT, service- og sikkerhet</a:t>
          </a:r>
          <a:endParaRPr lang="nb-NO" sz="800" kern="1200" dirty="0"/>
        </a:p>
      </dsp:txBody>
      <dsp:txXfrm>
        <a:off x="75022" y="3460434"/>
        <a:ext cx="776159" cy="388079"/>
      </dsp:txXfrm>
    </dsp:sp>
    <dsp:sp modelId="{5B60E130-BE65-4030-84A8-1C26E7D80F7F}">
      <dsp:nvSpPr>
        <dsp:cNvPr id="0" name=""/>
        <dsp:cNvSpPr/>
      </dsp:nvSpPr>
      <dsp:spPr>
        <a:xfrm>
          <a:off x="1014176" y="3460434"/>
          <a:ext cx="776159" cy="3880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800" kern="1200" dirty="0" smtClean="0"/>
            <a:t>Team sivil</a:t>
          </a:r>
          <a:endParaRPr lang="nb-NO" sz="800" kern="1200" dirty="0"/>
        </a:p>
      </dsp:txBody>
      <dsp:txXfrm>
        <a:off x="1014176" y="3460434"/>
        <a:ext cx="776159" cy="388079"/>
      </dsp:txXfrm>
    </dsp:sp>
    <dsp:sp modelId="{AF8B5808-3D25-4FDD-9E9D-70ADDC56CB64}">
      <dsp:nvSpPr>
        <dsp:cNvPr id="0" name=""/>
        <dsp:cNvSpPr/>
      </dsp:nvSpPr>
      <dsp:spPr>
        <a:xfrm>
          <a:off x="1953329" y="3460434"/>
          <a:ext cx="776159" cy="3880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800" kern="1200" dirty="0" smtClean="0"/>
            <a:t>Team straff</a:t>
          </a:r>
          <a:endParaRPr lang="nb-NO" sz="800" kern="1200" dirty="0"/>
        </a:p>
      </dsp:txBody>
      <dsp:txXfrm>
        <a:off x="1953329" y="3460434"/>
        <a:ext cx="776159" cy="388079"/>
      </dsp:txXfrm>
    </dsp:sp>
    <dsp:sp modelId="{AAC742AA-AAB5-4151-BC24-7BBADC82CB6F}">
      <dsp:nvSpPr>
        <dsp:cNvPr id="0" name=""/>
        <dsp:cNvSpPr/>
      </dsp:nvSpPr>
      <dsp:spPr>
        <a:xfrm>
          <a:off x="2892482" y="3460434"/>
          <a:ext cx="776159" cy="3880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800" kern="1200" dirty="0" smtClean="0"/>
            <a:t>Team tvang</a:t>
          </a:r>
          <a:endParaRPr lang="nb-NO" sz="800" kern="1200" dirty="0"/>
        </a:p>
      </dsp:txBody>
      <dsp:txXfrm>
        <a:off x="2892482" y="3460434"/>
        <a:ext cx="776159" cy="388079"/>
      </dsp:txXfrm>
    </dsp:sp>
    <dsp:sp modelId="{4F6FC736-FBB1-413D-80DC-3F11B5D8588F}">
      <dsp:nvSpPr>
        <dsp:cNvPr id="0" name=""/>
        <dsp:cNvSpPr/>
      </dsp:nvSpPr>
      <dsp:spPr>
        <a:xfrm>
          <a:off x="3831635" y="3460434"/>
          <a:ext cx="776159" cy="3880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800" kern="1200" dirty="0" smtClean="0"/>
            <a:t>Team konkurs/skifte</a:t>
          </a:r>
          <a:endParaRPr lang="nb-NO" sz="800" kern="1200" dirty="0"/>
        </a:p>
      </dsp:txBody>
      <dsp:txXfrm>
        <a:off x="3831635" y="3460434"/>
        <a:ext cx="776159" cy="388079"/>
      </dsp:txXfrm>
    </dsp:sp>
    <dsp:sp modelId="{66822278-B5CD-4230-9A98-8AACEFD76047}">
      <dsp:nvSpPr>
        <dsp:cNvPr id="0" name=""/>
        <dsp:cNvSpPr/>
      </dsp:nvSpPr>
      <dsp:spPr>
        <a:xfrm>
          <a:off x="7865333" y="2010106"/>
          <a:ext cx="1046115" cy="3880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800" kern="1200" dirty="0" smtClean="0"/>
            <a:t>Dommere, dommerfullmektiger og saksbehandlere</a:t>
          </a:r>
          <a:endParaRPr lang="nb-NO" sz="800" kern="1200" dirty="0"/>
        </a:p>
      </dsp:txBody>
      <dsp:txXfrm>
        <a:off x="7865333" y="2010106"/>
        <a:ext cx="1046115" cy="388079"/>
      </dsp:txXfrm>
    </dsp:sp>
    <dsp:sp modelId="{94E1B1B1-2112-4112-8247-EE69C3DB7F93}">
      <dsp:nvSpPr>
        <dsp:cNvPr id="0" name=""/>
        <dsp:cNvSpPr/>
      </dsp:nvSpPr>
      <dsp:spPr>
        <a:xfrm>
          <a:off x="4716023" y="3230396"/>
          <a:ext cx="776159" cy="3880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800" kern="1200" smtClean="0"/>
            <a:t>Konkurs og skifte</a:t>
          </a:r>
          <a:endParaRPr lang="nb-NO" sz="800" kern="1200" dirty="0"/>
        </a:p>
      </dsp:txBody>
      <dsp:txXfrm>
        <a:off x="4716023" y="3230396"/>
        <a:ext cx="776159" cy="388079"/>
      </dsp:txXfrm>
    </dsp:sp>
    <dsp:sp modelId="{C2AA893C-BAC1-4979-A407-DA05B1E581CC}">
      <dsp:nvSpPr>
        <dsp:cNvPr id="0" name=""/>
        <dsp:cNvSpPr/>
      </dsp:nvSpPr>
      <dsp:spPr>
        <a:xfrm>
          <a:off x="5655176" y="3230396"/>
          <a:ext cx="776159" cy="3880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800" kern="1200" smtClean="0"/>
            <a:t>TVA-saker</a:t>
          </a:r>
          <a:endParaRPr lang="nb-NO" sz="800" kern="1200" dirty="0"/>
        </a:p>
      </dsp:txBody>
      <dsp:txXfrm>
        <a:off x="5655176" y="3230396"/>
        <a:ext cx="776159" cy="388079"/>
      </dsp:txXfrm>
    </dsp:sp>
    <dsp:sp modelId="{C5C0BC4A-3682-44AF-A86A-07C62DE4F824}">
      <dsp:nvSpPr>
        <dsp:cNvPr id="0" name=""/>
        <dsp:cNvSpPr/>
      </dsp:nvSpPr>
      <dsp:spPr>
        <a:xfrm>
          <a:off x="6594329" y="3230396"/>
          <a:ext cx="776159" cy="3880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800" kern="1200" dirty="0" smtClean="0"/>
            <a:t>Straffesaks-forberedelse</a:t>
          </a:r>
          <a:endParaRPr lang="nb-NO" sz="800" kern="1200" dirty="0"/>
        </a:p>
      </dsp:txBody>
      <dsp:txXfrm>
        <a:off x="6594329" y="3230396"/>
        <a:ext cx="776159" cy="388079"/>
      </dsp:txXfrm>
    </dsp:sp>
    <dsp:sp modelId="{CCD17360-B0B0-4921-A196-BB7F0A392F96}">
      <dsp:nvSpPr>
        <dsp:cNvPr id="0" name=""/>
        <dsp:cNvSpPr/>
      </dsp:nvSpPr>
      <dsp:spPr>
        <a:xfrm>
          <a:off x="7533482" y="3230396"/>
          <a:ext cx="776159" cy="3880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800" kern="1200" dirty="0" smtClean="0"/>
            <a:t>Rettsmekling</a:t>
          </a:r>
          <a:endParaRPr lang="nb-NO" sz="800" kern="1200" dirty="0"/>
        </a:p>
      </dsp:txBody>
      <dsp:txXfrm>
        <a:off x="7533482" y="3230396"/>
        <a:ext cx="776159" cy="388079"/>
      </dsp:txXfrm>
    </dsp:sp>
    <dsp:sp modelId="{10303C1E-9DDE-4594-B44A-96440D18B2CD}">
      <dsp:nvSpPr>
        <dsp:cNvPr id="0" name=""/>
        <dsp:cNvSpPr/>
      </dsp:nvSpPr>
      <dsp:spPr>
        <a:xfrm>
          <a:off x="8472636" y="3230396"/>
          <a:ext cx="776159" cy="3880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800" kern="1200" dirty="0" smtClean="0"/>
            <a:t>Sivile hastesaker</a:t>
          </a:r>
          <a:endParaRPr lang="nb-NO" sz="800" kern="1200" dirty="0"/>
        </a:p>
      </dsp:txBody>
      <dsp:txXfrm>
        <a:off x="8472636" y="3230396"/>
        <a:ext cx="776159" cy="388079"/>
      </dsp:txXfrm>
    </dsp:sp>
    <dsp:sp modelId="{50A3A4ED-7453-4B01-B9BF-F95719FCB10B}">
      <dsp:nvSpPr>
        <dsp:cNvPr id="0" name=""/>
        <dsp:cNvSpPr/>
      </dsp:nvSpPr>
      <dsp:spPr>
        <a:xfrm>
          <a:off x="9411789" y="3230396"/>
          <a:ext cx="776159" cy="3880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800" kern="1200" dirty="0" err="1" smtClean="0"/>
            <a:t>Barnesaker</a:t>
          </a:r>
          <a:endParaRPr lang="nb-NO" sz="800" kern="1200" dirty="0"/>
        </a:p>
      </dsp:txBody>
      <dsp:txXfrm>
        <a:off x="9411789" y="3230396"/>
        <a:ext cx="776159" cy="388079"/>
      </dsp:txXfrm>
    </dsp:sp>
    <dsp:sp modelId="{FC621479-E04B-4944-B19E-D2E504980C25}">
      <dsp:nvSpPr>
        <dsp:cNvPr id="0" name=""/>
        <dsp:cNvSpPr/>
      </dsp:nvSpPr>
      <dsp:spPr>
        <a:xfrm>
          <a:off x="10350942" y="3230396"/>
          <a:ext cx="776159" cy="3880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800" kern="1200" dirty="0" smtClean="0"/>
            <a:t>Storkrav</a:t>
          </a:r>
          <a:endParaRPr lang="nb-NO" sz="800" kern="1200" dirty="0"/>
        </a:p>
      </dsp:txBody>
      <dsp:txXfrm>
        <a:off x="10350942" y="3230396"/>
        <a:ext cx="776159" cy="388079"/>
      </dsp:txXfrm>
    </dsp:sp>
    <dsp:sp modelId="{759EAC23-DA56-4A8C-B6ED-1371067B8439}">
      <dsp:nvSpPr>
        <dsp:cNvPr id="0" name=""/>
        <dsp:cNvSpPr/>
      </dsp:nvSpPr>
      <dsp:spPr>
        <a:xfrm>
          <a:off x="11262107" y="3227784"/>
          <a:ext cx="776159" cy="3880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800" kern="1200" dirty="0" smtClean="0"/>
            <a:t>Digital arbeid</a:t>
          </a:r>
          <a:endParaRPr lang="nb-NO" sz="800" kern="1200" dirty="0"/>
        </a:p>
      </dsp:txBody>
      <dsp:txXfrm>
        <a:off x="11262107" y="3227784"/>
        <a:ext cx="776159" cy="388079"/>
      </dsp:txXfrm>
    </dsp:sp>
    <dsp:sp modelId="{ECBAAA87-B256-463B-95EC-B0CFB99979CC}">
      <dsp:nvSpPr>
        <dsp:cNvPr id="0" name=""/>
        <dsp:cNvSpPr/>
      </dsp:nvSpPr>
      <dsp:spPr>
        <a:xfrm>
          <a:off x="3605288" y="1444491"/>
          <a:ext cx="776159" cy="3880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800" kern="1200" noProof="1" smtClean="0"/>
            <a:t>Nestleder</a:t>
          </a:r>
          <a:endParaRPr lang="nb-NO" sz="800" kern="1200" dirty="0"/>
        </a:p>
      </dsp:txBody>
      <dsp:txXfrm>
        <a:off x="3605288" y="1444491"/>
        <a:ext cx="776159" cy="388079"/>
      </dsp:txXfrm>
    </dsp:sp>
    <dsp:sp modelId="{2F0FF512-AB73-4C8F-A4F5-3ACDF2CDDB46}">
      <dsp:nvSpPr>
        <dsp:cNvPr id="0" name=""/>
        <dsp:cNvSpPr/>
      </dsp:nvSpPr>
      <dsp:spPr>
        <a:xfrm>
          <a:off x="1815626" y="2590514"/>
          <a:ext cx="1057277" cy="38807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800" kern="1200" noProof="1" smtClean="0"/>
            <a:t>Saksbehandlere</a:t>
          </a:r>
          <a:endParaRPr lang="nb-NO" sz="800" kern="1200" noProof="1"/>
        </a:p>
      </dsp:txBody>
      <dsp:txXfrm>
        <a:off x="1815626" y="2590514"/>
        <a:ext cx="1057277" cy="3880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A8D6E-F37D-4521-9A2D-F254AC64E4D1}">
      <dsp:nvSpPr>
        <dsp:cNvPr id="0" name=""/>
        <dsp:cNvSpPr/>
      </dsp:nvSpPr>
      <dsp:spPr>
        <a:xfrm>
          <a:off x="5009633" y="799789"/>
          <a:ext cx="962898" cy="343973"/>
        </a:xfrm>
        <a:custGeom>
          <a:avLst/>
          <a:gdLst/>
          <a:ahLst/>
          <a:cxnLst/>
          <a:rect l="0" t="0" r="0" b="0"/>
          <a:pathLst>
            <a:path>
              <a:moveTo>
                <a:pt x="962898" y="0"/>
              </a:moveTo>
              <a:lnTo>
                <a:pt x="962898" y="343973"/>
              </a:lnTo>
              <a:lnTo>
                <a:pt x="0" y="343973"/>
              </a:lnTo>
            </a:path>
          </a:pathLst>
        </a:custGeom>
        <a:noFill/>
        <a:ln w="264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F368F1-9E41-42D5-820A-BFBD1CEE255F}">
      <dsp:nvSpPr>
        <dsp:cNvPr id="0" name=""/>
        <dsp:cNvSpPr/>
      </dsp:nvSpPr>
      <dsp:spPr>
        <a:xfrm>
          <a:off x="5972532" y="799789"/>
          <a:ext cx="2441078" cy="1006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8395"/>
              </a:lnTo>
              <a:lnTo>
                <a:pt x="2441078" y="838395"/>
              </a:lnTo>
              <a:lnTo>
                <a:pt x="2441078" y="1006351"/>
              </a:lnTo>
            </a:path>
          </a:pathLst>
        </a:custGeom>
        <a:noFill/>
        <a:ln w="264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2762F-AC2F-442D-8B2F-9B0B88080CAF}">
      <dsp:nvSpPr>
        <dsp:cNvPr id="0" name=""/>
        <dsp:cNvSpPr/>
      </dsp:nvSpPr>
      <dsp:spPr>
        <a:xfrm>
          <a:off x="5970333" y="2615496"/>
          <a:ext cx="3876916" cy="633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5557"/>
              </a:lnTo>
              <a:lnTo>
                <a:pt x="3876916" y="465557"/>
              </a:lnTo>
              <a:lnTo>
                <a:pt x="3876916" y="633513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B66EA1-3973-4FD3-88FC-E219729DA170}">
      <dsp:nvSpPr>
        <dsp:cNvPr id="0" name=""/>
        <dsp:cNvSpPr/>
      </dsp:nvSpPr>
      <dsp:spPr>
        <a:xfrm>
          <a:off x="5970333" y="2615496"/>
          <a:ext cx="1941425" cy="633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5557"/>
              </a:lnTo>
              <a:lnTo>
                <a:pt x="1941425" y="465557"/>
              </a:lnTo>
              <a:lnTo>
                <a:pt x="1941425" y="633513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0A2057-5389-46ED-988F-3FCEFEB63B0E}">
      <dsp:nvSpPr>
        <dsp:cNvPr id="0" name=""/>
        <dsp:cNvSpPr/>
      </dsp:nvSpPr>
      <dsp:spPr>
        <a:xfrm>
          <a:off x="5924613" y="2615496"/>
          <a:ext cx="91440" cy="6335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5557"/>
              </a:lnTo>
              <a:lnTo>
                <a:pt x="51654" y="465557"/>
              </a:lnTo>
              <a:lnTo>
                <a:pt x="51654" y="633513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D4CFD1-A76F-4B5C-B90F-2A4CA4DA8C80}">
      <dsp:nvSpPr>
        <dsp:cNvPr id="0" name=""/>
        <dsp:cNvSpPr/>
      </dsp:nvSpPr>
      <dsp:spPr>
        <a:xfrm>
          <a:off x="4040776" y="2615496"/>
          <a:ext cx="1929556" cy="633513"/>
        </a:xfrm>
        <a:custGeom>
          <a:avLst/>
          <a:gdLst/>
          <a:ahLst/>
          <a:cxnLst/>
          <a:rect l="0" t="0" r="0" b="0"/>
          <a:pathLst>
            <a:path>
              <a:moveTo>
                <a:pt x="1929556" y="0"/>
              </a:moveTo>
              <a:lnTo>
                <a:pt x="1929556" y="465557"/>
              </a:lnTo>
              <a:lnTo>
                <a:pt x="0" y="465557"/>
              </a:lnTo>
              <a:lnTo>
                <a:pt x="0" y="633513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79D73C-31CB-4716-9CC3-23AB66290C5B}">
      <dsp:nvSpPr>
        <dsp:cNvPr id="0" name=""/>
        <dsp:cNvSpPr/>
      </dsp:nvSpPr>
      <dsp:spPr>
        <a:xfrm>
          <a:off x="2105285" y="2615496"/>
          <a:ext cx="3865048" cy="633513"/>
        </a:xfrm>
        <a:custGeom>
          <a:avLst/>
          <a:gdLst/>
          <a:ahLst/>
          <a:cxnLst/>
          <a:rect l="0" t="0" r="0" b="0"/>
          <a:pathLst>
            <a:path>
              <a:moveTo>
                <a:pt x="3865048" y="0"/>
              </a:moveTo>
              <a:lnTo>
                <a:pt x="3865048" y="465557"/>
              </a:lnTo>
              <a:lnTo>
                <a:pt x="0" y="465557"/>
              </a:lnTo>
              <a:lnTo>
                <a:pt x="0" y="633513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377868-6A33-4545-A204-8281AFB311CB}">
      <dsp:nvSpPr>
        <dsp:cNvPr id="0" name=""/>
        <dsp:cNvSpPr/>
      </dsp:nvSpPr>
      <dsp:spPr>
        <a:xfrm>
          <a:off x="5924613" y="799789"/>
          <a:ext cx="91440" cy="1015916"/>
        </a:xfrm>
        <a:custGeom>
          <a:avLst/>
          <a:gdLst/>
          <a:ahLst/>
          <a:cxnLst/>
          <a:rect l="0" t="0" r="0" b="0"/>
          <a:pathLst>
            <a:path>
              <a:moveTo>
                <a:pt x="47919" y="0"/>
              </a:moveTo>
              <a:lnTo>
                <a:pt x="47919" y="847960"/>
              </a:lnTo>
              <a:lnTo>
                <a:pt x="45720" y="847960"/>
              </a:lnTo>
              <a:lnTo>
                <a:pt x="45720" y="1015916"/>
              </a:lnTo>
            </a:path>
          </a:pathLst>
        </a:custGeom>
        <a:noFill/>
        <a:ln w="264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1B417-24AC-4D26-97BF-3333A1C0A2D1}">
      <dsp:nvSpPr>
        <dsp:cNvPr id="0" name=""/>
        <dsp:cNvSpPr/>
      </dsp:nvSpPr>
      <dsp:spPr>
        <a:xfrm>
          <a:off x="5172742" y="0"/>
          <a:ext cx="1599579" cy="7997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noProof="1" smtClean="0"/>
            <a:t>Sorenskriver</a:t>
          </a:r>
          <a:endParaRPr lang="nb-NO" sz="1800" kern="1200" noProof="1"/>
        </a:p>
      </dsp:txBody>
      <dsp:txXfrm>
        <a:off x="5172742" y="0"/>
        <a:ext cx="1599579" cy="799789"/>
      </dsp:txXfrm>
    </dsp:sp>
    <dsp:sp modelId="{2061C85A-92F5-4C27-88A3-16C524CA668C}">
      <dsp:nvSpPr>
        <dsp:cNvPr id="0" name=""/>
        <dsp:cNvSpPr/>
      </dsp:nvSpPr>
      <dsp:spPr>
        <a:xfrm>
          <a:off x="4880867" y="1815706"/>
          <a:ext cx="2178931" cy="7997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noProof="1" smtClean="0"/>
            <a:t>Administrasjonssjef</a:t>
          </a:r>
          <a:endParaRPr lang="nb-NO" sz="1800" kern="1200" noProof="1"/>
        </a:p>
      </dsp:txBody>
      <dsp:txXfrm>
        <a:off x="4880867" y="1815706"/>
        <a:ext cx="2178931" cy="799789"/>
      </dsp:txXfrm>
    </dsp:sp>
    <dsp:sp modelId="{091A2AA6-7C92-446A-85F9-2D130F7EA8CF}">
      <dsp:nvSpPr>
        <dsp:cNvPr id="0" name=""/>
        <dsp:cNvSpPr/>
      </dsp:nvSpPr>
      <dsp:spPr>
        <a:xfrm>
          <a:off x="1305495" y="3249009"/>
          <a:ext cx="1599579" cy="7997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Team IKT, service- og sikkerhet</a:t>
          </a:r>
          <a:endParaRPr lang="nb-NO" sz="1800" kern="1200" dirty="0"/>
        </a:p>
      </dsp:txBody>
      <dsp:txXfrm>
        <a:off x="1305495" y="3249009"/>
        <a:ext cx="1599579" cy="799789"/>
      </dsp:txXfrm>
    </dsp:sp>
    <dsp:sp modelId="{5B60E130-BE65-4030-84A8-1C26E7D80F7F}">
      <dsp:nvSpPr>
        <dsp:cNvPr id="0" name=""/>
        <dsp:cNvSpPr/>
      </dsp:nvSpPr>
      <dsp:spPr>
        <a:xfrm>
          <a:off x="3240986" y="3249009"/>
          <a:ext cx="1599579" cy="7997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Team sivil</a:t>
          </a:r>
          <a:endParaRPr lang="nb-NO" sz="1800" kern="1200" dirty="0"/>
        </a:p>
      </dsp:txBody>
      <dsp:txXfrm>
        <a:off x="3240986" y="3249009"/>
        <a:ext cx="1599579" cy="799789"/>
      </dsp:txXfrm>
    </dsp:sp>
    <dsp:sp modelId="{AF8B5808-3D25-4FDD-9E9D-70ADDC56CB64}">
      <dsp:nvSpPr>
        <dsp:cNvPr id="0" name=""/>
        <dsp:cNvSpPr/>
      </dsp:nvSpPr>
      <dsp:spPr>
        <a:xfrm>
          <a:off x="5176477" y="3249009"/>
          <a:ext cx="1599579" cy="7997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Team straff</a:t>
          </a:r>
          <a:endParaRPr lang="nb-NO" sz="1800" kern="1200" dirty="0"/>
        </a:p>
      </dsp:txBody>
      <dsp:txXfrm>
        <a:off x="5176477" y="3249009"/>
        <a:ext cx="1599579" cy="799789"/>
      </dsp:txXfrm>
    </dsp:sp>
    <dsp:sp modelId="{AAC742AA-AAB5-4151-BC24-7BBADC82CB6F}">
      <dsp:nvSpPr>
        <dsp:cNvPr id="0" name=""/>
        <dsp:cNvSpPr/>
      </dsp:nvSpPr>
      <dsp:spPr>
        <a:xfrm>
          <a:off x="7111969" y="3249009"/>
          <a:ext cx="1599579" cy="7997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Team tvang</a:t>
          </a:r>
          <a:endParaRPr lang="nb-NO" sz="1800" kern="1200" dirty="0"/>
        </a:p>
      </dsp:txBody>
      <dsp:txXfrm>
        <a:off x="7111969" y="3249009"/>
        <a:ext cx="1599579" cy="799789"/>
      </dsp:txXfrm>
    </dsp:sp>
    <dsp:sp modelId="{4F6FC736-FBB1-413D-80DC-3F11B5D8588F}">
      <dsp:nvSpPr>
        <dsp:cNvPr id="0" name=""/>
        <dsp:cNvSpPr/>
      </dsp:nvSpPr>
      <dsp:spPr>
        <a:xfrm>
          <a:off x="9047460" y="3249009"/>
          <a:ext cx="1599579" cy="7997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Team konkurs/skifte</a:t>
          </a:r>
          <a:endParaRPr lang="nb-NO" sz="1800" kern="1200" dirty="0"/>
        </a:p>
      </dsp:txBody>
      <dsp:txXfrm>
        <a:off x="9047460" y="3249009"/>
        <a:ext cx="1599579" cy="799789"/>
      </dsp:txXfrm>
    </dsp:sp>
    <dsp:sp modelId="{66822278-B5CD-4230-9A98-8AACEFD76047}">
      <dsp:nvSpPr>
        <dsp:cNvPr id="0" name=""/>
        <dsp:cNvSpPr/>
      </dsp:nvSpPr>
      <dsp:spPr>
        <a:xfrm>
          <a:off x="7335646" y="1806141"/>
          <a:ext cx="2155929" cy="7997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Dommere og dommerfullmektiger</a:t>
          </a:r>
          <a:endParaRPr lang="nb-NO" sz="1800" kern="1200" dirty="0"/>
        </a:p>
      </dsp:txBody>
      <dsp:txXfrm>
        <a:off x="7335646" y="1806141"/>
        <a:ext cx="2155929" cy="799789"/>
      </dsp:txXfrm>
    </dsp:sp>
    <dsp:sp modelId="{ECBAAA87-B256-463B-95EC-B0CFB99979CC}">
      <dsp:nvSpPr>
        <dsp:cNvPr id="0" name=""/>
        <dsp:cNvSpPr/>
      </dsp:nvSpPr>
      <dsp:spPr>
        <a:xfrm>
          <a:off x="3410054" y="743868"/>
          <a:ext cx="1599579" cy="7997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noProof="1" smtClean="0"/>
            <a:t>Nestleder</a:t>
          </a:r>
          <a:endParaRPr lang="nb-NO" sz="1800" kern="1200" dirty="0"/>
        </a:p>
      </dsp:txBody>
      <dsp:txXfrm>
        <a:off x="3410054" y="743868"/>
        <a:ext cx="1599579" cy="7997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A8D6E-F37D-4521-9A2D-F254AC64E4D1}">
      <dsp:nvSpPr>
        <dsp:cNvPr id="0" name=""/>
        <dsp:cNvSpPr/>
      </dsp:nvSpPr>
      <dsp:spPr>
        <a:xfrm>
          <a:off x="3368040" y="1010242"/>
          <a:ext cx="739850" cy="353191"/>
        </a:xfrm>
        <a:custGeom>
          <a:avLst/>
          <a:gdLst/>
          <a:ahLst/>
          <a:cxnLst/>
          <a:rect l="0" t="0" r="0" b="0"/>
          <a:pathLst>
            <a:path>
              <a:moveTo>
                <a:pt x="739850" y="0"/>
              </a:moveTo>
              <a:lnTo>
                <a:pt x="739850" y="353191"/>
              </a:lnTo>
              <a:lnTo>
                <a:pt x="0" y="353191"/>
              </a:lnTo>
            </a:path>
          </a:pathLst>
        </a:custGeom>
        <a:noFill/>
        <a:ln w="264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6F8880-DC80-4519-842A-5F5300E5090A}">
      <dsp:nvSpPr>
        <dsp:cNvPr id="0" name=""/>
        <dsp:cNvSpPr/>
      </dsp:nvSpPr>
      <dsp:spPr>
        <a:xfrm>
          <a:off x="5821473" y="2552494"/>
          <a:ext cx="5203409" cy="551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2061"/>
              </a:lnTo>
              <a:lnTo>
                <a:pt x="5203409" y="422061"/>
              </a:lnTo>
              <a:lnTo>
                <a:pt x="5203409" y="551111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FD4F8-0FC1-4F0E-96EC-4656EF6A3F64}">
      <dsp:nvSpPr>
        <dsp:cNvPr id="0" name=""/>
        <dsp:cNvSpPr/>
      </dsp:nvSpPr>
      <dsp:spPr>
        <a:xfrm>
          <a:off x="5821473" y="2552494"/>
          <a:ext cx="3716260" cy="551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2061"/>
              </a:lnTo>
              <a:lnTo>
                <a:pt x="3716260" y="422061"/>
              </a:lnTo>
              <a:lnTo>
                <a:pt x="3716260" y="551111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24E24-F63D-4471-AD63-310A11DC3B21}">
      <dsp:nvSpPr>
        <dsp:cNvPr id="0" name=""/>
        <dsp:cNvSpPr/>
      </dsp:nvSpPr>
      <dsp:spPr>
        <a:xfrm>
          <a:off x="5821473" y="2552494"/>
          <a:ext cx="2229112" cy="551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2061"/>
              </a:lnTo>
              <a:lnTo>
                <a:pt x="2229112" y="422061"/>
              </a:lnTo>
              <a:lnTo>
                <a:pt x="2229112" y="551111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181CA0-2726-4A2D-9F4E-2267EF4FCCC9}">
      <dsp:nvSpPr>
        <dsp:cNvPr id="0" name=""/>
        <dsp:cNvSpPr/>
      </dsp:nvSpPr>
      <dsp:spPr>
        <a:xfrm>
          <a:off x="5821473" y="2552494"/>
          <a:ext cx="741964" cy="551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2061"/>
              </a:lnTo>
              <a:lnTo>
                <a:pt x="741964" y="422061"/>
              </a:lnTo>
              <a:lnTo>
                <a:pt x="741964" y="551111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0FF274-C35C-4749-9110-046DAFFE145B}">
      <dsp:nvSpPr>
        <dsp:cNvPr id="0" name=""/>
        <dsp:cNvSpPr/>
      </dsp:nvSpPr>
      <dsp:spPr>
        <a:xfrm>
          <a:off x="5076288" y="2552494"/>
          <a:ext cx="745184" cy="551111"/>
        </a:xfrm>
        <a:custGeom>
          <a:avLst/>
          <a:gdLst/>
          <a:ahLst/>
          <a:cxnLst/>
          <a:rect l="0" t="0" r="0" b="0"/>
          <a:pathLst>
            <a:path>
              <a:moveTo>
                <a:pt x="745184" y="0"/>
              </a:moveTo>
              <a:lnTo>
                <a:pt x="745184" y="422061"/>
              </a:lnTo>
              <a:lnTo>
                <a:pt x="0" y="422061"/>
              </a:lnTo>
              <a:lnTo>
                <a:pt x="0" y="551111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45270-E8DF-4AC3-B7AB-EC853D5E66A4}">
      <dsp:nvSpPr>
        <dsp:cNvPr id="0" name=""/>
        <dsp:cNvSpPr/>
      </dsp:nvSpPr>
      <dsp:spPr>
        <a:xfrm>
          <a:off x="3589140" y="2552494"/>
          <a:ext cx="2232332" cy="551111"/>
        </a:xfrm>
        <a:custGeom>
          <a:avLst/>
          <a:gdLst/>
          <a:ahLst/>
          <a:cxnLst/>
          <a:rect l="0" t="0" r="0" b="0"/>
          <a:pathLst>
            <a:path>
              <a:moveTo>
                <a:pt x="2232332" y="0"/>
              </a:moveTo>
              <a:lnTo>
                <a:pt x="2232332" y="422061"/>
              </a:lnTo>
              <a:lnTo>
                <a:pt x="0" y="422061"/>
              </a:lnTo>
              <a:lnTo>
                <a:pt x="0" y="551111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2D4F4-D5BD-46C2-B24A-D9F90154AA2F}">
      <dsp:nvSpPr>
        <dsp:cNvPr id="0" name=""/>
        <dsp:cNvSpPr/>
      </dsp:nvSpPr>
      <dsp:spPr>
        <a:xfrm>
          <a:off x="2101992" y="2552494"/>
          <a:ext cx="3719480" cy="551111"/>
        </a:xfrm>
        <a:custGeom>
          <a:avLst/>
          <a:gdLst/>
          <a:ahLst/>
          <a:cxnLst/>
          <a:rect l="0" t="0" r="0" b="0"/>
          <a:pathLst>
            <a:path>
              <a:moveTo>
                <a:pt x="3719480" y="0"/>
              </a:moveTo>
              <a:lnTo>
                <a:pt x="3719480" y="422061"/>
              </a:lnTo>
              <a:lnTo>
                <a:pt x="0" y="422061"/>
              </a:lnTo>
              <a:lnTo>
                <a:pt x="0" y="551111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D85101-8FAD-4D11-9751-94862453E21D}">
      <dsp:nvSpPr>
        <dsp:cNvPr id="0" name=""/>
        <dsp:cNvSpPr/>
      </dsp:nvSpPr>
      <dsp:spPr>
        <a:xfrm>
          <a:off x="614843" y="2552494"/>
          <a:ext cx="5206629" cy="551111"/>
        </a:xfrm>
        <a:custGeom>
          <a:avLst/>
          <a:gdLst/>
          <a:ahLst/>
          <a:cxnLst/>
          <a:rect l="0" t="0" r="0" b="0"/>
          <a:pathLst>
            <a:path>
              <a:moveTo>
                <a:pt x="5206629" y="0"/>
              </a:moveTo>
              <a:lnTo>
                <a:pt x="5206629" y="422061"/>
              </a:lnTo>
              <a:lnTo>
                <a:pt x="0" y="422061"/>
              </a:lnTo>
              <a:lnTo>
                <a:pt x="0" y="551111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F368F1-9E41-42D5-820A-BFBD1CEE255F}">
      <dsp:nvSpPr>
        <dsp:cNvPr id="0" name=""/>
        <dsp:cNvSpPr/>
      </dsp:nvSpPr>
      <dsp:spPr>
        <a:xfrm>
          <a:off x="4107891" y="1010242"/>
          <a:ext cx="1713582" cy="927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8678"/>
              </a:lnTo>
              <a:lnTo>
                <a:pt x="1713582" y="798678"/>
              </a:lnTo>
              <a:lnTo>
                <a:pt x="1713582" y="927728"/>
              </a:lnTo>
            </a:path>
          </a:pathLst>
        </a:custGeom>
        <a:noFill/>
        <a:ln w="264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377868-6A33-4545-A204-8281AFB311CB}">
      <dsp:nvSpPr>
        <dsp:cNvPr id="0" name=""/>
        <dsp:cNvSpPr/>
      </dsp:nvSpPr>
      <dsp:spPr>
        <a:xfrm>
          <a:off x="2807404" y="1010242"/>
          <a:ext cx="1300486" cy="925393"/>
        </a:xfrm>
        <a:custGeom>
          <a:avLst/>
          <a:gdLst/>
          <a:ahLst/>
          <a:cxnLst/>
          <a:rect l="0" t="0" r="0" b="0"/>
          <a:pathLst>
            <a:path>
              <a:moveTo>
                <a:pt x="1300486" y="0"/>
              </a:moveTo>
              <a:lnTo>
                <a:pt x="1300486" y="796343"/>
              </a:lnTo>
              <a:lnTo>
                <a:pt x="0" y="796343"/>
              </a:lnTo>
              <a:lnTo>
                <a:pt x="0" y="925393"/>
              </a:lnTo>
            </a:path>
          </a:pathLst>
        </a:custGeom>
        <a:noFill/>
        <a:ln w="264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1B417-24AC-4D26-97BF-3333A1C0A2D1}">
      <dsp:nvSpPr>
        <dsp:cNvPr id="0" name=""/>
        <dsp:cNvSpPr/>
      </dsp:nvSpPr>
      <dsp:spPr>
        <a:xfrm>
          <a:off x="3493366" y="395718"/>
          <a:ext cx="1229048" cy="6145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noProof="1" smtClean="0"/>
            <a:t>Sorenskriver</a:t>
          </a:r>
          <a:endParaRPr lang="nb-NO" sz="1400" kern="1200" noProof="1"/>
        </a:p>
      </dsp:txBody>
      <dsp:txXfrm>
        <a:off x="3493366" y="395718"/>
        <a:ext cx="1229048" cy="614524"/>
      </dsp:txXfrm>
    </dsp:sp>
    <dsp:sp modelId="{2061C85A-92F5-4C27-88A3-16C524CA668C}">
      <dsp:nvSpPr>
        <dsp:cNvPr id="0" name=""/>
        <dsp:cNvSpPr/>
      </dsp:nvSpPr>
      <dsp:spPr>
        <a:xfrm>
          <a:off x="1970305" y="1935635"/>
          <a:ext cx="1674197" cy="6145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noProof="1" smtClean="0"/>
            <a:t>Administrasjonssjef</a:t>
          </a:r>
          <a:endParaRPr lang="nb-NO" sz="1400" kern="1200" noProof="1"/>
        </a:p>
      </dsp:txBody>
      <dsp:txXfrm>
        <a:off x="1970305" y="1935635"/>
        <a:ext cx="1674197" cy="614524"/>
      </dsp:txXfrm>
    </dsp:sp>
    <dsp:sp modelId="{66822278-B5CD-4230-9A98-8AACEFD76047}">
      <dsp:nvSpPr>
        <dsp:cNvPr id="0" name=""/>
        <dsp:cNvSpPr/>
      </dsp:nvSpPr>
      <dsp:spPr>
        <a:xfrm>
          <a:off x="4910324" y="1937970"/>
          <a:ext cx="1822297" cy="6145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/>
            <a:t>Dommere, dommerfullmektiger og saksbehandlere</a:t>
          </a:r>
          <a:endParaRPr lang="nb-NO" sz="1400" kern="1200" dirty="0"/>
        </a:p>
      </dsp:txBody>
      <dsp:txXfrm>
        <a:off x="4910324" y="1937970"/>
        <a:ext cx="1822297" cy="614524"/>
      </dsp:txXfrm>
    </dsp:sp>
    <dsp:sp modelId="{B3FD3BE4-5AF7-43CE-BDD3-40D6DEDB85BA}">
      <dsp:nvSpPr>
        <dsp:cNvPr id="0" name=""/>
        <dsp:cNvSpPr/>
      </dsp:nvSpPr>
      <dsp:spPr>
        <a:xfrm>
          <a:off x="319" y="3103606"/>
          <a:ext cx="1229048" cy="6145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/>
            <a:t>Konkurs og skifte</a:t>
          </a:r>
          <a:endParaRPr lang="nb-NO" sz="1400" kern="1200" dirty="0"/>
        </a:p>
      </dsp:txBody>
      <dsp:txXfrm>
        <a:off x="319" y="3103606"/>
        <a:ext cx="1229048" cy="614524"/>
      </dsp:txXfrm>
    </dsp:sp>
    <dsp:sp modelId="{0B5DD274-91B8-4021-A729-907FB3ABEAF5}">
      <dsp:nvSpPr>
        <dsp:cNvPr id="0" name=""/>
        <dsp:cNvSpPr/>
      </dsp:nvSpPr>
      <dsp:spPr>
        <a:xfrm>
          <a:off x="1487468" y="3103606"/>
          <a:ext cx="1229048" cy="6145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/>
            <a:t>TVA-saker</a:t>
          </a:r>
          <a:endParaRPr lang="nb-NO" sz="1400" kern="1200" dirty="0"/>
        </a:p>
      </dsp:txBody>
      <dsp:txXfrm>
        <a:off x="1487468" y="3103606"/>
        <a:ext cx="1229048" cy="614524"/>
      </dsp:txXfrm>
    </dsp:sp>
    <dsp:sp modelId="{C5C0BC4A-3682-44AF-A86A-07C62DE4F824}">
      <dsp:nvSpPr>
        <dsp:cNvPr id="0" name=""/>
        <dsp:cNvSpPr/>
      </dsp:nvSpPr>
      <dsp:spPr>
        <a:xfrm>
          <a:off x="2974616" y="3103606"/>
          <a:ext cx="1229048" cy="6145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/>
            <a:t>Straffesaks-forberedelse</a:t>
          </a:r>
          <a:endParaRPr lang="nb-NO" sz="1400" kern="1200" dirty="0"/>
        </a:p>
      </dsp:txBody>
      <dsp:txXfrm>
        <a:off x="2974616" y="3103606"/>
        <a:ext cx="1229048" cy="614524"/>
      </dsp:txXfrm>
    </dsp:sp>
    <dsp:sp modelId="{CCD17360-B0B0-4921-A196-BB7F0A392F96}">
      <dsp:nvSpPr>
        <dsp:cNvPr id="0" name=""/>
        <dsp:cNvSpPr/>
      </dsp:nvSpPr>
      <dsp:spPr>
        <a:xfrm>
          <a:off x="4461764" y="3103606"/>
          <a:ext cx="1229048" cy="6145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/>
            <a:t>Rettsmekling</a:t>
          </a:r>
          <a:endParaRPr lang="nb-NO" sz="1400" kern="1200" dirty="0"/>
        </a:p>
      </dsp:txBody>
      <dsp:txXfrm>
        <a:off x="4461764" y="3103606"/>
        <a:ext cx="1229048" cy="614524"/>
      </dsp:txXfrm>
    </dsp:sp>
    <dsp:sp modelId="{10303C1E-9DDE-4594-B44A-96440D18B2CD}">
      <dsp:nvSpPr>
        <dsp:cNvPr id="0" name=""/>
        <dsp:cNvSpPr/>
      </dsp:nvSpPr>
      <dsp:spPr>
        <a:xfrm>
          <a:off x="5948913" y="3103606"/>
          <a:ext cx="1229048" cy="6145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/>
            <a:t>Sivile hastesaker</a:t>
          </a:r>
          <a:endParaRPr lang="nb-NO" sz="1400" kern="1200" dirty="0"/>
        </a:p>
      </dsp:txBody>
      <dsp:txXfrm>
        <a:off x="5948913" y="3103606"/>
        <a:ext cx="1229048" cy="614524"/>
      </dsp:txXfrm>
    </dsp:sp>
    <dsp:sp modelId="{50A3A4ED-7453-4B01-B9BF-F95719FCB10B}">
      <dsp:nvSpPr>
        <dsp:cNvPr id="0" name=""/>
        <dsp:cNvSpPr/>
      </dsp:nvSpPr>
      <dsp:spPr>
        <a:xfrm>
          <a:off x="7436061" y="3103606"/>
          <a:ext cx="1229048" cy="6145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err="1" smtClean="0"/>
            <a:t>Barnesaker</a:t>
          </a:r>
          <a:endParaRPr lang="nb-NO" sz="1400" kern="1200" dirty="0"/>
        </a:p>
      </dsp:txBody>
      <dsp:txXfrm>
        <a:off x="7436061" y="3103606"/>
        <a:ext cx="1229048" cy="614524"/>
      </dsp:txXfrm>
    </dsp:sp>
    <dsp:sp modelId="{FC621479-E04B-4944-B19E-D2E504980C25}">
      <dsp:nvSpPr>
        <dsp:cNvPr id="0" name=""/>
        <dsp:cNvSpPr/>
      </dsp:nvSpPr>
      <dsp:spPr>
        <a:xfrm>
          <a:off x="8923209" y="3103606"/>
          <a:ext cx="1229048" cy="6145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/>
            <a:t>Storkrav</a:t>
          </a:r>
          <a:endParaRPr lang="nb-NO" sz="1400" kern="1200" dirty="0"/>
        </a:p>
      </dsp:txBody>
      <dsp:txXfrm>
        <a:off x="8923209" y="3103606"/>
        <a:ext cx="1229048" cy="614524"/>
      </dsp:txXfrm>
    </dsp:sp>
    <dsp:sp modelId="{FAA8565A-1D28-423F-9B12-AD5758A3DF47}">
      <dsp:nvSpPr>
        <dsp:cNvPr id="0" name=""/>
        <dsp:cNvSpPr/>
      </dsp:nvSpPr>
      <dsp:spPr>
        <a:xfrm>
          <a:off x="10410358" y="3103606"/>
          <a:ext cx="1229048" cy="6145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/>
            <a:t>Digitalt arbeid</a:t>
          </a:r>
          <a:endParaRPr lang="nb-NO" sz="1400" kern="1200" dirty="0"/>
        </a:p>
      </dsp:txBody>
      <dsp:txXfrm>
        <a:off x="10410358" y="3103606"/>
        <a:ext cx="1229048" cy="614524"/>
      </dsp:txXfrm>
    </dsp:sp>
    <dsp:sp modelId="{ECBAAA87-B256-463B-95EC-B0CFB99979CC}">
      <dsp:nvSpPr>
        <dsp:cNvPr id="0" name=""/>
        <dsp:cNvSpPr/>
      </dsp:nvSpPr>
      <dsp:spPr>
        <a:xfrm>
          <a:off x="2138992" y="1056171"/>
          <a:ext cx="1229048" cy="61452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noProof="1" smtClean="0"/>
            <a:t>Nestleder</a:t>
          </a:r>
          <a:endParaRPr lang="nb-NO" sz="1400" kern="1200" dirty="0"/>
        </a:p>
      </dsp:txBody>
      <dsp:txXfrm>
        <a:off x="2138992" y="1056171"/>
        <a:ext cx="1229048" cy="6145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nb-NO"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nb-NO" sz="1200"/>
            </a:lvl1pPr>
          </a:lstStyle>
          <a:p>
            <a:fld id="{6FDE94A9-F8B7-4C40-B0D6-9CB9CEB08DB8}" type="datetimeFigureOut">
              <a:rPr lang="nb-NO"/>
              <a:t>07.03.2022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nb-NO"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nb-NO" sz="1200"/>
            </a:lvl1pPr>
          </a:lstStyle>
          <a:p>
            <a:fld id="{E31483AE-9B1B-4FDB-BC08-E580074F430F}" type="slidenum">
              <a:rPr lang="nb-NO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2282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nb-NO" sz="1200"/>
            </a:lvl1pPr>
          </a:lstStyle>
          <a:p>
            <a:r>
              <a:rPr lang="nb-NO"/>
              <a:t>
           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nb-NO" sz="1200"/>
            </a:lvl1pPr>
          </a:lstStyle>
          <a:p>
            <a:r>
              <a:rPr lang="nb-NO"/>
              <a:t>
            </a:t>
            </a:r>
            <a:fld id="{00624A34-0498-45D2-82ED-4FB140504681}" type="datetimeFigureOut">
              <a:t>07.03.2022</a:t>
            </a:fld>
            <a:r>
              <a:rPr lang="nb-NO"/>
              <a:t>
            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r>
              <a:rPr lang="nb-NO"/>
              <a:t>
            </a:t>
            </a: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
              Click to edit Master text styles
          </a:t>
            </a:r>
          </a:p>
          <a:p>
            <a:pPr lvl="1"/>
            <a:r>
              <a:rPr lang="nb-NO"/>
              <a:t>
              Second level
          </a:t>
            </a:r>
          </a:p>
          <a:p>
            <a:pPr lvl="2"/>
            <a:r>
              <a:rPr lang="nb-NO"/>
              <a:t>
              Third level
          </a:t>
            </a:r>
          </a:p>
          <a:p>
            <a:pPr lvl="3"/>
            <a:r>
              <a:rPr lang="nb-NO"/>
              <a:t>
              Fourth level
          </a:t>
            </a:r>
          </a:p>
          <a:p>
            <a:pPr lvl="4"/>
            <a:r>
              <a:rPr lang="nb-NO"/>
              <a:t>
              Fifth level
        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nb-NO" sz="1200"/>
            </a:lvl1pPr>
          </a:lstStyle>
          <a:p>
            <a:r>
              <a:rPr lang="nb-NO"/>
              <a:t>
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nb-NO" sz="1200"/>
            </a:lvl1pPr>
          </a:lstStyle>
          <a:p>
            <a:r>
              <a:rPr lang="nb-NO"/>
              <a:t>
            </a:t>
            </a:r>
            <a:fld id="{1F61A26A-6BB2-42BA-848F-9F1020F81639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3797085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 latinLnBrk="0">
              <a:defRPr lang="nb-NO"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nb-NO"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 latinLnBrk="0">
              <a:buNone/>
              <a:defRPr lang="nb-NO" sz="2800"/>
            </a:lvl2pPr>
            <a:lvl3pPr marL="914400" indent="0" algn="ctr" latinLnBrk="0">
              <a:buNone/>
              <a:defRPr lang="nb-NO" sz="2400"/>
            </a:lvl3pPr>
            <a:lvl4pPr marL="1371600" indent="0" algn="ctr" latinLnBrk="0">
              <a:buNone/>
              <a:defRPr lang="nb-NO" sz="2000"/>
            </a:lvl4pPr>
            <a:lvl5pPr marL="1828800" indent="0" algn="ctr" latinLnBrk="0">
              <a:buNone/>
              <a:defRPr lang="nb-NO" sz="2000"/>
            </a:lvl5pPr>
            <a:lvl6pPr marL="2286000" indent="0" algn="ctr" latinLnBrk="0">
              <a:buNone/>
              <a:defRPr lang="nb-NO" sz="2000"/>
            </a:lvl6pPr>
            <a:lvl7pPr marL="2743200" indent="0" algn="ctr" latinLnBrk="0">
              <a:buNone/>
              <a:defRPr lang="nb-NO" sz="2000"/>
            </a:lvl7pPr>
            <a:lvl8pPr marL="3200400" indent="0" algn="ctr" latinLnBrk="0">
              <a:buNone/>
              <a:defRPr lang="nb-NO" sz="2000"/>
            </a:lvl8pPr>
            <a:lvl9pPr marL="3657600" indent="0" algn="ctr" latinLnBrk="0">
              <a:buNone/>
              <a:defRPr lang="nb-NO" sz="20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A8224893-DBDA-4BFA-9CE1-4BFE7CD0F8CF}" type="datetime1">
              <a:t>07.03.2022</a:t>
            </a:fld>
            <a:r>
              <a:rPr lang="nb-NO"/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5F4E5243-F52A-4D37-9694-EB26C6C31910}" type="datetime1">
              <a:t>07.03.2022</a:t>
            </a:fld>
            <a:r>
              <a:rPr lang="nb-NO"/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3A77B6E1-634A-48DC-9E8B-D894023267EF}" type="datetime1">
              <a:t>07.03.2022</a:t>
            </a:fld>
            <a:r>
              <a:rPr lang="nb-NO"/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7B2D3E9E-A95C-48F2-B4BF-A71542E0BE9A}" type="datetime1">
              <a:t>07.03.2022</a:t>
            </a:fld>
            <a:r>
              <a:rPr lang="nb-NO"/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 latinLnBrk="0">
              <a:defRPr lang="nb-NO" sz="6000" b="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nb-NO"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latinLnBrk="0">
              <a:buNone/>
              <a:defRPr lang="nb-NO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nb-NO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nb-NO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nb-NO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nb-NO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nb-NO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nb-NO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nb-NO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A50F84E2-2D7A-43CF-AC90-352A289A783A}" type="datetime1">
              <a:t>07.03.2022</a:t>
            </a:fld>
            <a:r>
              <a:rPr lang="nb-NO"/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5181600" cy="4351337"/>
          </a:xfrm>
        </p:spPr>
        <p:txBody>
          <a:bodyPr/>
          <a:lstStyle>
            <a:lvl1pPr latinLnBrk="0">
              <a:defRPr lang="nb-NO" sz="2400"/>
            </a:lvl1pPr>
            <a:lvl2pPr latinLnBrk="0">
              <a:defRPr lang="nb-NO" sz="2000"/>
            </a:lvl2pPr>
            <a:lvl3pPr latinLnBrk="0">
              <a:defRPr lang="nb-NO" sz="1800"/>
            </a:lvl3pPr>
            <a:lvl4pPr latinLnBrk="0">
              <a:defRPr lang="nb-NO" sz="1600"/>
            </a:lvl4pPr>
            <a:lvl5pPr latinLnBrk="0">
              <a:defRPr lang="nb-NO" sz="1600"/>
            </a:lvl5pPr>
            <a:lvl6pPr latinLnBrk="0">
              <a:defRPr lang="nb-NO" sz="1800"/>
            </a:lvl6pPr>
            <a:lvl7pPr latinLnBrk="0">
              <a:defRPr lang="nb-NO" sz="1800"/>
            </a:lvl7pPr>
            <a:lvl8pPr latinLnBrk="0">
              <a:defRPr lang="nb-NO" sz="1800"/>
            </a:lvl8pPr>
            <a:lvl9pPr latinLnBrk="0">
              <a:defRPr lang="nb-NO" sz="18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>
            <a:lvl1pPr latinLnBrk="0">
              <a:defRPr lang="nb-NO" sz="2400"/>
            </a:lvl1pPr>
            <a:lvl2pPr latinLnBrk="0">
              <a:defRPr lang="nb-NO" sz="2000"/>
            </a:lvl2pPr>
            <a:lvl3pPr latinLnBrk="0">
              <a:defRPr lang="nb-NO" sz="1800"/>
            </a:lvl3pPr>
            <a:lvl4pPr latinLnBrk="0">
              <a:defRPr lang="nb-NO" sz="1600"/>
            </a:lvl4pPr>
            <a:lvl5pPr latinLnBrk="0">
              <a:defRPr lang="nb-NO" sz="1600"/>
            </a:lvl5pPr>
            <a:lvl6pPr latinLnBrk="0">
              <a:defRPr lang="nb-NO" sz="1800"/>
            </a:lvl6pPr>
            <a:lvl7pPr latinLnBrk="0">
              <a:defRPr lang="nb-NO" sz="1800"/>
            </a:lvl7pPr>
            <a:lvl8pPr latinLnBrk="0">
              <a:defRPr lang="nb-NO" sz="1800"/>
            </a:lvl8pPr>
            <a:lvl9pPr latinLnBrk="0">
              <a:defRPr lang="nb-NO" sz="18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F12952B5-7A2F-4CC8-B7CE-9234E21C2837}" type="datetime1">
              <a:t>07.03.2022</a:t>
            </a:fld>
            <a:r>
              <a:rPr lang="nb-NO"/>
              <a:t>
        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81851"/>
            <a:ext cx="5156200" cy="731520"/>
          </a:xfrm>
        </p:spPr>
        <p:txBody>
          <a:bodyPr anchor="b">
            <a:normAutofit/>
          </a:bodyPr>
          <a:lstStyle>
            <a:lvl1pPr marL="0" indent="0" latinLnBrk="0">
              <a:buNone/>
              <a:defRPr lang="nb-NO" sz="2400" b="1"/>
            </a:lvl1pPr>
            <a:lvl2pPr marL="457200" indent="0" latinLnBrk="0">
              <a:buNone/>
              <a:defRPr lang="nb-NO" sz="2000" b="1"/>
            </a:lvl2pPr>
            <a:lvl3pPr marL="914400" indent="0" latinLnBrk="0">
              <a:buNone/>
              <a:defRPr lang="nb-NO" sz="1800" b="1"/>
            </a:lvl3pPr>
            <a:lvl4pPr marL="1371600" indent="0" latinLnBrk="0">
              <a:buNone/>
              <a:defRPr lang="nb-NO" sz="1600" b="1"/>
            </a:lvl4pPr>
            <a:lvl5pPr marL="1828800" indent="0" latinLnBrk="0">
              <a:buNone/>
              <a:defRPr lang="nb-NO" sz="1600" b="1"/>
            </a:lvl5pPr>
            <a:lvl6pPr marL="2286000" indent="0" latinLnBrk="0">
              <a:buNone/>
              <a:defRPr lang="nb-NO" sz="1600" b="1"/>
            </a:lvl6pPr>
            <a:lvl7pPr marL="2743200" indent="0" latinLnBrk="0">
              <a:buNone/>
              <a:defRPr lang="nb-NO" sz="1600" b="1"/>
            </a:lvl7pPr>
            <a:lvl8pPr marL="3200400" indent="0" latinLnBrk="0">
              <a:buNone/>
              <a:defRPr lang="nb-NO" sz="1600" b="1"/>
            </a:lvl8pPr>
            <a:lvl9pPr marL="3657600" indent="0" latinLnBrk="0">
              <a:buNone/>
              <a:defRPr lang="nb-NO"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1248" y="2507550"/>
            <a:ext cx="5156200" cy="3728258"/>
          </a:xfrm>
        </p:spPr>
        <p:txBody>
          <a:bodyPr/>
          <a:lstStyle>
            <a:lvl1pPr latinLnBrk="0">
              <a:defRPr lang="nb-NO" sz="2400"/>
            </a:lvl1pPr>
            <a:lvl2pPr latinLnBrk="0">
              <a:defRPr lang="nb-NO" sz="2000"/>
            </a:lvl2pPr>
            <a:lvl3pPr latinLnBrk="0">
              <a:defRPr lang="nb-NO" sz="1800"/>
            </a:lvl3pPr>
            <a:lvl4pPr latinLnBrk="0">
              <a:defRPr lang="nb-NO" sz="1600"/>
            </a:lvl4pPr>
            <a:lvl5pPr latinLnBrk="0">
              <a:defRPr lang="nb-NO" sz="1600"/>
            </a:lvl5pPr>
            <a:lvl6pPr latinLnBrk="0">
              <a:defRPr lang="nb-NO" sz="1600"/>
            </a:lvl6pPr>
            <a:lvl7pPr latinLnBrk="0">
              <a:defRPr lang="nb-NO" sz="1600"/>
            </a:lvl7pPr>
            <a:lvl8pPr latinLnBrk="0">
              <a:defRPr lang="nb-NO" sz="1600"/>
            </a:lvl8pPr>
            <a:lvl9pPr latinLnBrk="0">
              <a:defRPr lang="nb-NO" sz="16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5064" y="1681851"/>
            <a:ext cx="5157787" cy="731520"/>
          </a:xfrm>
        </p:spPr>
        <p:txBody>
          <a:bodyPr anchor="b"/>
          <a:lstStyle>
            <a:lvl1pPr marL="0" indent="0" latinLnBrk="0">
              <a:buNone/>
              <a:defRPr lang="nb-NO" sz="2400" b="1"/>
            </a:lvl1pPr>
            <a:lvl2pPr marL="457200" indent="0" latinLnBrk="0">
              <a:buNone/>
              <a:defRPr lang="nb-NO" sz="2000" b="1"/>
            </a:lvl2pPr>
            <a:lvl3pPr marL="914400" indent="0" latinLnBrk="0">
              <a:buNone/>
              <a:defRPr lang="nb-NO" sz="1800" b="1"/>
            </a:lvl3pPr>
            <a:lvl4pPr marL="1371600" indent="0" latinLnBrk="0">
              <a:buNone/>
              <a:defRPr lang="nb-NO" sz="1600" b="1"/>
            </a:lvl4pPr>
            <a:lvl5pPr marL="1828800" indent="0" latinLnBrk="0">
              <a:buNone/>
              <a:defRPr lang="nb-NO" sz="1600" b="1"/>
            </a:lvl5pPr>
            <a:lvl6pPr marL="2286000" indent="0" latinLnBrk="0">
              <a:buNone/>
              <a:defRPr lang="nb-NO" sz="1600" b="1"/>
            </a:lvl6pPr>
            <a:lvl7pPr marL="2743200" indent="0" latinLnBrk="0">
              <a:buNone/>
              <a:defRPr lang="nb-NO" sz="1600" b="1"/>
            </a:lvl7pPr>
            <a:lvl8pPr marL="3200400" indent="0" latinLnBrk="0">
              <a:buNone/>
              <a:defRPr lang="nb-NO" sz="1600" b="1"/>
            </a:lvl8pPr>
            <a:lvl9pPr marL="3657600" indent="0" latinLnBrk="0">
              <a:buNone/>
              <a:defRPr lang="nb-NO"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5064" y="2507550"/>
            <a:ext cx="5157787" cy="3728258"/>
          </a:xfrm>
        </p:spPr>
        <p:txBody>
          <a:bodyPr/>
          <a:lstStyle>
            <a:lvl1pPr latinLnBrk="0">
              <a:defRPr lang="nb-NO" sz="2400"/>
            </a:lvl1pPr>
            <a:lvl2pPr latinLnBrk="0">
              <a:defRPr lang="nb-NO" sz="2000"/>
            </a:lvl2pPr>
            <a:lvl3pPr latinLnBrk="0">
              <a:defRPr lang="nb-NO" sz="1800"/>
            </a:lvl3pPr>
            <a:lvl4pPr latinLnBrk="0">
              <a:defRPr lang="nb-NO" sz="1600"/>
            </a:lvl4pPr>
            <a:lvl5pPr latinLnBrk="0">
              <a:defRPr lang="nb-NO" sz="1600"/>
            </a:lvl5pPr>
            <a:lvl6pPr latinLnBrk="0">
              <a:defRPr lang="nb-NO" sz="1600"/>
            </a:lvl6pPr>
            <a:lvl7pPr latinLnBrk="0">
              <a:defRPr lang="nb-NO" sz="1600"/>
            </a:lvl7pPr>
            <a:lvl8pPr latinLnBrk="0">
              <a:defRPr lang="nb-NO" sz="1600"/>
            </a:lvl8pPr>
            <a:lvl9pPr latinLnBrk="0">
              <a:defRPr lang="nb-NO" sz="16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CE1DA07A-9201-4B4B-BAF2-015AFA30F520}" type="datetime1">
              <a:t>07.03.2022</a:t>
            </a:fld>
            <a:r>
              <a:rPr lang="nb-NO"/>
              <a:t>
            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73D7E00A-486F-4252-8B1D-E32645521F49}" type="datetime1">
              <a:t>07.03.2022</a:t>
            </a:fld>
            <a:r>
              <a:rPr lang="nb-NO"/>
              <a:t>
          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8DDF5F92-E675-4B36-9A60-69A962A68675}" type="datetime1">
              <a:t>07.03.2022</a:t>
            </a:fld>
            <a:r>
              <a:rPr lang="nb-NO"/>
              <a:t>
           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 latinLnBrk="0">
              <a:defRPr lang="nb-NO" sz="3200" b="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039484" cy="4876800"/>
          </a:xfrm>
        </p:spPr>
        <p:txBody>
          <a:bodyPr/>
          <a:lstStyle>
            <a:lvl1pPr latinLnBrk="0">
              <a:defRPr lang="nb-NO" sz="3200"/>
            </a:lvl1pPr>
            <a:lvl2pPr latinLnBrk="0">
              <a:defRPr lang="nb-NO" sz="2800"/>
            </a:lvl2pPr>
            <a:lvl3pPr latinLnBrk="0">
              <a:defRPr lang="nb-NO" sz="2400"/>
            </a:lvl3pPr>
            <a:lvl4pPr latinLnBrk="0">
              <a:defRPr lang="nb-NO" sz="2000"/>
            </a:lvl4pPr>
            <a:lvl5pPr latinLnBrk="0">
              <a:defRPr lang="nb-NO" sz="2000"/>
            </a:lvl5pPr>
            <a:lvl6pPr latinLnBrk="0">
              <a:defRPr lang="nb-NO" sz="2000"/>
            </a:lvl6pPr>
            <a:lvl7pPr latinLnBrk="0">
              <a:defRPr lang="nb-NO" sz="2000"/>
            </a:lvl7pPr>
            <a:lvl8pPr latinLnBrk="0">
              <a:defRPr lang="nb-NO" sz="2000"/>
            </a:lvl8pPr>
            <a:lvl9pPr latinLnBrk="0">
              <a:defRPr lang="nb-NO"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 latinLnBrk="0">
              <a:lnSpc>
                <a:spcPct val="100000"/>
              </a:lnSpc>
              <a:buNone/>
              <a:defRPr lang="nb-NO" sz="1400"/>
            </a:lvl1pPr>
            <a:lvl2pPr marL="457200" indent="0" latinLnBrk="0">
              <a:buNone/>
              <a:defRPr lang="nb-NO" sz="1200"/>
            </a:lvl2pPr>
            <a:lvl3pPr marL="914400" indent="0" latinLnBrk="0">
              <a:buNone/>
              <a:defRPr lang="nb-NO" sz="1000"/>
            </a:lvl3pPr>
            <a:lvl4pPr marL="1371600" indent="0" latinLnBrk="0">
              <a:buNone/>
              <a:defRPr lang="nb-NO" sz="900"/>
            </a:lvl4pPr>
            <a:lvl5pPr marL="1828800" indent="0" latinLnBrk="0">
              <a:buNone/>
              <a:defRPr lang="nb-NO" sz="900"/>
            </a:lvl5pPr>
            <a:lvl6pPr marL="2286000" indent="0" latinLnBrk="0">
              <a:buNone/>
              <a:defRPr lang="nb-NO" sz="900"/>
            </a:lvl6pPr>
            <a:lvl7pPr marL="2743200" indent="0" latinLnBrk="0">
              <a:buNone/>
              <a:defRPr lang="nb-NO" sz="900"/>
            </a:lvl7pPr>
            <a:lvl8pPr marL="3200400" indent="0" latinLnBrk="0">
              <a:buNone/>
              <a:defRPr lang="nb-NO" sz="900"/>
            </a:lvl8pPr>
            <a:lvl9pPr marL="3657600" indent="0" latinLnBrk="0">
              <a:buNone/>
              <a:defRPr lang="nb-NO"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AF6E2C9B-5FA2-460D-9BE7-B0812FC2A6FF}" type="datetime1">
              <a:t>07.03.2022</a:t>
            </a:fld>
            <a:r>
              <a:rPr lang="nb-NO"/>
              <a:t>
        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 latinLnBrk="0">
              <a:defRPr lang="nb-NO" sz="3200" b="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041136" cy="4876800"/>
          </a:xfrm>
        </p:spPr>
        <p:txBody>
          <a:bodyPr/>
          <a:lstStyle>
            <a:lvl1pPr marL="0" indent="0" latinLnBrk="0">
              <a:buNone/>
              <a:defRPr lang="nb-NO" sz="3200"/>
            </a:lvl1pPr>
            <a:lvl2pPr marL="457200" indent="0" latinLnBrk="0">
              <a:buNone/>
              <a:defRPr lang="nb-NO" sz="2800"/>
            </a:lvl2pPr>
            <a:lvl3pPr marL="914400" indent="0" latinLnBrk="0">
              <a:buNone/>
              <a:defRPr lang="nb-NO" sz="2400"/>
            </a:lvl3pPr>
            <a:lvl4pPr marL="1371600" indent="0" latinLnBrk="0">
              <a:buNone/>
              <a:defRPr lang="nb-NO" sz="2000"/>
            </a:lvl4pPr>
            <a:lvl5pPr marL="1828800" indent="0" latinLnBrk="0">
              <a:buNone/>
              <a:defRPr lang="nb-NO" sz="2000"/>
            </a:lvl5pPr>
            <a:lvl6pPr marL="2286000" indent="0" latinLnBrk="0">
              <a:buNone/>
              <a:defRPr lang="nb-NO" sz="2000"/>
            </a:lvl6pPr>
            <a:lvl7pPr marL="2743200" indent="0" latinLnBrk="0">
              <a:buNone/>
              <a:defRPr lang="nb-NO" sz="2000"/>
            </a:lvl7pPr>
            <a:lvl8pPr marL="3200400" indent="0" latinLnBrk="0">
              <a:buNone/>
              <a:defRPr lang="nb-NO" sz="2000"/>
            </a:lvl8pPr>
            <a:lvl9pPr marL="3657600" indent="0" latinLnBrk="0">
              <a:buNone/>
              <a:defRPr lang="nb-NO"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 latinLnBrk="0">
              <a:lnSpc>
                <a:spcPct val="100000"/>
              </a:lnSpc>
              <a:buNone/>
              <a:defRPr lang="nb-NO" sz="1400"/>
            </a:lvl1pPr>
            <a:lvl2pPr marL="457200" indent="0" latinLnBrk="0">
              <a:buNone/>
              <a:defRPr lang="nb-NO" sz="1200"/>
            </a:lvl2pPr>
            <a:lvl3pPr marL="914400" indent="0" latinLnBrk="0">
              <a:buNone/>
              <a:defRPr lang="nb-NO" sz="1000"/>
            </a:lvl3pPr>
            <a:lvl4pPr marL="1371600" indent="0" latinLnBrk="0">
              <a:buNone/>
              <a:defRPr lang="nb-NO" sz="900"/>
            </a:lvl4pPr>
            <a:lvl5pPr marL="1828800" indent="0" latinLnBrk="0">
              <a:buNone/>
              <a:defRPr lang="nb-NO" sz="900"/>
            </a:lvl5pPr>
            <a:lvl6pPr marL="2286000" indent="0" latinLnBrk="0">
              <a:buNone/>
              <a:defRPr lang="nb-NO" sz="900"/>
            </a:lvl6pPr>
            <a:lvl7pPr marL="2743200" indent="0" latinLnBrk="0">
              <a:buNone/>
              <a:defRPr lang="nb-NO" sz="900"/>
            </a:lvl7pPr>
            <a:lvl8pPr marL="3200400" indent="0" latinLnBrk="0">
              <a:buNone/>
              <a:defRPr lang="nb-NO" sz="900"/>
            </a:lvl8pPr>
            <a:lvl9pPr marL="3657600" indent="0" latinLnBrk="0">
              <a:buNone/>
              <a:defRPr lang="nb-NO"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1D374940-A916-4C8B-9648-02A2D3898F9E}" type="datetime1">
              <a:t>07.03.2022</a:t>
            </a:fld>
            <a:r>
              <a:rPr lang="nb-NO"/>
              <a:t>
        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
              Click to edit Master title style
           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
              Click to edit Master text styles
          </a:t>
            </a:r>
          </a:p>
          <a:p>
            <a:pPr lvl="1"/>
            <a:r>
              <a:rPr lang="nb-NO"/>
              <a:t>
              Second level
          </a:t>
            </a:r>
          </a:p>
          <a:p>
            <a:pPr lvl="2"/>
            <a:r>
              <a:rPr lang="nb-NO"/>
              <a:t>
              Third level
          </a:t>
            </a:r>
          </a:p>
          <a:p>
            <a:pPr lvl="3"/>
            <a:r>
              <a:rPr lang="nb-NO"/>
              <a:t>
              Fourth level
          </a:t>
            </a:r>
          </a:p>
          <a:p>
            <a:pPr lvl="4"/>
            <a:r>
              <a:rPr lang="nb-NO"/>
              <a:t>
              Fifth level
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nb-NO"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b-NO"/>
              <a:t>
            </a:t>
            </a:r>
            <a:fld id="{5586B75A-687E-405C-8A0B-8D00578BA2C3}" type="datetime1">
              <a:t>07.03.2022</a:t>
            </a:fld>
            <a:r>
              <a:rPr lang="nb-NO"/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nb-NO"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b-NO"/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nb-NO"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nb-NO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lang="nb-NO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lang="nb-NO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nnholdsplassholder 2" descr="Organisasjonskart med bilder 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0708807"/>
              </p:ext>
            </p:extLst>
          </p:nvPr>
        </p:nvGraphicFramePr>
        <p:xfrm>
          <a:off x="53243" y="1626919"/>
          <a:ext cx="12053650" cy="4209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Bilde 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02" b="13247"/>
          <a:stretch/>
        </p:blipFill>
        <p:spPr>
          <a:xfrm>
            <a:off x="467166" y="237506"/>
            <a:ext cx="3327000" cy="2399622"/>
          </a:xfrm>
          <a:prstGeom prst="rect">
            <a:avLst/>
          </a:prstGeom>
        </p:spPr>
      </p:pic>
      <p:cxnSp>
        <p:nvCxnSpPr>
          <p:cNvPr id="73" name="Rett pilkobling 72"/>
          <p:cNvCxnSpPr/>
          <p:nvPr/>
        </p:nvCxnSpPr>
        <p:spPr>
          <a:xfrm flipV="1">
            <a:off x="7039921" y="5264083"/>
            <a:ext cx="0" cy="936000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Rett pilkobling 73"/>
          <p:cNvCxnSpPr/>
          <p:nvPr/>
        </p:nvCxnSpPr>
        <p:spPr>
          <a:xfrm flipV="1">
            <a:off x="6101628" y="5256678"/>
            <a:ext cx="0" cy="700498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ett pilkobling 74"/>
          <p:cNvCxnSpPr/>
          <p:nvPr/>
        </p:nvCxnSpPr>
        <p:spPr>
          <a:xfrm flipV="1">
            <a:off x="5152786" y="5256678"/>
            <a:ext cx="0" cy="520605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ett pilkobling 75"/>
          <p:cNvCxnSpPr/>
          <p:nvPr/>
        </p:nvCxnSpPr>
        <p:spPr>
          <a:xfrm flipV="1">
            <a:off x="4279938" y="5481976"/>
            <a:ext cx="0" cy="295307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ett pilkobling 76"/>
          <p:cNvCxnSpPr/>
          <p:nvPr/>
        </p:nvCxnSpPr>
        <p:spPr>
          <a:xfrm flipV="1">
            <a:off x="3336811" y="5481976"/>
            <a:ext cx="0" cy="475200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ett pilkobling 77"/>
          <p:cNvCxnSpPr/>
          <p:nvPr/>
        </p:nvCxnSpPr>
        <p:spPr>
          <a:xfrm flipV="1">
            <a:off x="2397506" y="5481976"/>
            <a:ext cx="0" cy="712968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tt pilkobling 83"/>
          <p:cNvCxnSpPr/>
          <p:nvPr/>
        </p:nvCxnSpPr>
        <p:spPr>
          <a:xfrm flipH="1">
            <a:off x="4279938" y="5777283"/>
            <a:ext cx="882677" cy="0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ett pilkobling 94"/>
          <p:cNvCxnSpPr/>
          <p:nvPr/>
        </p:nvCxnSpPr>
        <p:spPr>
          <a:xfrm flipH="1">
            <a:off x="3336811" y="5957176"/>
            <a:ext cx="2764817" cy="0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Rett pilkobling 101"/>
          <p:cNvCxnSpPr/>
          <p:nvPr/>
        </p:nvCxnSpPr>
        <p:spPr>
          <a:xfrm flipH="1">
            <a:off x="2383995" y="6185816"/>
            <a:ext cx="4644000" cy="18256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tt pilkobling 12"/>
          <p:cNvCxnSpPr/>
          <p:nvPr/>
        </p:nvCxnSpPr>
        <p:spPr>
          <a:xfrm flipV="1">
            <a:off x="1459306" y="5481976"/>
            <a:ext cx="0" cy="952599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/>
          <p:cNvCxnSpPr/>
          <p:nvPr/>
        </p:nvCxnSpPr>
        <p:spPr>
          <a:xfrm flipH="1">
            <a:off x="1447273" y="6388777"/>
            <a:ext cx="9360000" cy="36580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tt pilkobling 16"/>
          <p:cNvCxnSpPr/>
          <p:nvPr/>
        </p:nvCxnSpPr>
        <p:spPr>
          <a:xfrm flipV="1">
            <a:off x="7983663" y="5257568"/>
            <a:ext cx="0" cy="1152000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tt pilkobling 18"/>
          <p:cNvCxnSpPr/>
          <p:nvPr/>
        </p:nvCxnSpPr>
        <p:spPr>
          <a:xfrm flipV="1">
            <a:off x="8922857" y="5256678"/>
            <a:ext cx="0" cy="1152000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tt pilkobling 19"/>
          <p:cNvCxnSpPr/>
          <p:nvPr/>
        </p:nvCxnSpPr>
        <p:spPr>
          <a:xfrm flipV="1">
            <a:off x="9862050" y="5248755"/>
            <a:ext cx="0" cy="1152000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tt pilkobling 20"/>
          <p:cNvCxnSpPr/>
          <p:nvPr/>
        </p:nvCxnSpPr>
        <p:spPr>
          <a:xfrm flipV="1">
            <a:off x="10793716" y="5256678"/>
            <a:ext cx="0" cy="1116000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tt pilkobling 21"/>
          <p:cNvCxnSpPr/>
          <p:nvPr/>
        </p:nvCxnSpPr>
        <p:spPr>
          <a:xfrm flipV="1">
            <a:off x="517408" y="5481977"/>
            <a:ext cx="0" cy="1134863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pilkobling 22"/>
          <p:cNvCxnSpPr/>
          <p:nvPr/>
        </p:nvCxnSpPr>
        <p:spPr>
          <a:xfrm flipH="1">
            <a:off x="502050" y="6579422"/>
            <a:ext cx="11219352" cy="43847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tt pilkobling 23"/>
          <p:cNvCxnSpPr/>
          <p:nvPr/>
        </p:nvCxnSpPr>
        <p:spPr>
          <a:xfrm flipV="1">
            <a:off x="11719294" y="5248755"/>
            <a:ext cx="0" cy="1330667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633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nnholdsplassholder 2" descr="Organisasjonskart med bilder 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3454037"/>
              </p:ext>
            </p:extLst>
          </p:nvPr>
        </p:nvGraphicFramePr>
        <p:xfrm>
          <a:off x="0" y="1983179"/>
          <a:ext cx="11394570" cy="4209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Bilde 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02" b="13247"/>
          <a:stretch/>
        </p:blipFill>
        <p:spPr>
          <a:xfrm>
            <a:off x="467166" y="237506"/>
            <a:ext cx="3327000" cy="2399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42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nnholdsplassholder 2" descr="Organisasjonskart med bilder 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2396899"/>
              </p:ext>
            </p:extLst>
          </p:nvPr>
        </p:nvGraphicFramePr>
        <p:xfrm>
          <a:off x="336537" y="2042557"/>
          <a:ext cx="11639726" cy="4203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Bilde 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02" b="13247"/>
          <a:stretch/>
        </p:blipFill>
        <p:spPr>
          <a:xfrm>
            <a:off x="467166" y="237506"/>
            <a:ext cx="3327000" cy="2399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51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Ligh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5FE8E0A-41EA-4D75-A940-0F43699401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Lysbilde med organisasjonskart med bilde (flere farger på svart bakgrunn), bredformat</Template>
  <TotalTime>0</TotalTime>
  <Words>75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8" baseType="lpstr">
      <vt:lpstr>Arial</vt:lpstr>
      <vt:lpstr>Book Antiqua</vt:lpstr>
      <vt:lpstr>Lucida Sans</vt:lpstr>
      <vt:lpstr>Wingdings 2</vt:lpstr>
      <vt:lpstr>OfficeLight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2017-04-07T07:42:05Z</dcterms:created>
  <dcterms:modified xsi:type="dcterms:W3CDTF">2022-03-07T10:10:38Z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TC028891549991</vt:lpwstr>
  </property>
</Properties>
</file>